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77" d="100"/>
          <a:sy n="77" d="100"/>
        </p:scale>
        <p:origin x="-378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BA2E-F17F-401A-9D84-384FEFFACD36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35AD-E1FA-4C8F-AF64-5B0DE73E3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21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BA2E-F17F-401A-9D84-384FEFFACD36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35AD-E1FA-4C8F-AF64-5B0DE73E3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71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BA2E-F17F-401A-9D84-384FEFFACD36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35AD-E1FA-4C8F-AF64-5B0DE73E3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619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BA2E-F17F-401A-9D84-384FEFFACD36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35AD-E1FA-4C8F-AF64-5B0DE73E3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6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BA2E-F17F-401A-9D84-384FEFFACD36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35AD-E1FA-4C8F-AF64-5B0DE73E3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7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BA2E-F17F-401A-9D84-384FEFFACD36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35AD-E1FA-4C8F-AF64-5B0DE73E3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817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BA2E-F17F-401A-9D84-384FEFFACD36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35AD-E1FA-4C8F-AF64-5B0DE73E3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009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BA2E-F17F-401A-9D84-384FEFFACD36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35AD-E1FA-4C8F-AF64-5B0DE73E3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196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BA2E-F17F-401A-9D84-384FEFFACD36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35AD-E1FA-4C8F-AF64-5B0DE73E3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161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BA2E-F17F-401A-9D84-384FEFFACD36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35AD-E1FA-4C8F-AF64-5B0DE73E3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512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BA2E-F17F-401A-9D84-384FEFFACD36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35AD-E1FA-4C8F-AF64-5B0DE73E3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482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3BA2E-F17F-401A-9D84-384FEFFACD36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A35AD-E1FA-4C8F-AF64-5B0DE73E3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368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 discussions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3</a:t>
            </a:r>
            <a:r>
              <a:rPr lang="en-US" sz="4000" baseline="30000" dirty="0" smtClean="0"/>
              <a:t>rd</a:t>
            </a:r>
            <a:r>
              <a:rPr lang="en-US" sz="4000" dirty="0" smtClean="0"/>
              <a:t> September 2018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1355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Sonthida</a:t>
            </a:r>
            <a:endParaRPr lang="en-US" dirty="0" smtClean="0"/>
          </a:p>
          <a:p>
            <a:r>
              <a:rPr lang="en-US" dirty="0" smtClean="0"/>
              <a:t>Online English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401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Nawiya</a:t>
            </a:r>
            <a:endParaRPr lang="en-US" dirty="0" smtClean="0"/>
          </a:p>
          <a:p>
            <a:r>
              <a:rPr lang="en-US" dirty="0" smtClean="0"/>
              <a:t>Native English speaking teachers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796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Aksarapak</a:t>
            </a:r>
            <a:endParaRPr lang="en-US" dirty="0" smtClean="0"/>
          </a:p>
          <a:p>
            <a:r>
              <a:rPr lang="en-US" dirty="0" smtClean="0"/>
              <a:t>Assessing learning climate in </a:t>
            </a:r>
            <a:r>
              <a:rPr lang="en-US" smtClean="0"/>
              <a:t>the classroom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733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</Words>
  <Application>Microsoft Office PowerPoint</Application>
  <PresentationFormat>Custom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Research discussions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discussions</dc:title>
  <dc:creator>Richard</dc:creator>
  <cp:lastModifiedBy>admin</cp:lastModifiedBy>
  <cp:revision>4</cp:revision>
  <dcterms:created xsi:type="dcterms:W3CDTF">2018-03-23T02:23:25Z</dcterms:created>
  <dcterms:modified xsi:type="dcterms:W3CDTF">2018-08-23T04:15:57Z</dcterms:modified>
</cp:coreProperties>
</file>