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6"/>
  </p:notesMasterIdLst>
  <p:sldIdLst>
    <p:sldId id="257" r:id="rId2"/>
    <p:sldId id="2007" r:id="rId3"/>
    <p:sldId id="2041" r:id="rId4"/>
    <p:sldId id="2047" r:id="rId5"/>
    <p:sldId id="2039" r:id="rId6"/>
    <p:sldId id="2042" r:id="rId7"/>
    <p:sldId id="2048" r:id="rId8"/>
    <p:sldId id="2049" r:id="rId9"/>
    <p:sldId id="2050" r:id="rId10"/>
    <p:sldId id="266" r:id="rId11"/>
    <p:sldId id="2051" r:id="rId12"/>
    <p:sldId id="2052" r:id="rId13"/>
    <p:sldId id="2053" r:id="rId14"/>
    <p:sldId id="2054" r:id="rId15"/>
  </p:sldIdLst>
  <p:sldSz cx="9144000" cy="5143500" type="screen16x9"/>
  <p:notesSz cx="6858000" cy="9144000"/>
  <p:defaultTextStyle>
    <a:defPPr>
      <a:defRPr lang="en-US"/>
    </a:defPPr>
    <a:lvl1pPr marL="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611"/>
    <a:srgbClr val="020006"/>
    <a:srgbClr val="3B1F4D"/>
    <a:srgbClr val="00B8DB"/>
    <a:srgbClr val="EC72A5"/>
    <a:srgbClr val="2D1E42"/>
    <a:srgbClr val="583F52"/>
    <a:srgbClr val="4AEDDE"/>
    <a:srgbClr val="FA5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 autoAdjust="0"/>
    <p:restoredTop sz="96202" autoAdjust="0"/>
  </p:normalViewPr>
  <p:slideViewPr>
    <p:cSldViewPr snapToGrid="0" snapToObjects="1">
      <p:cViewPr varScale="1">
        <p:scale>
          <a:sx n="146" d="100"/>
          <a:sy n="146" d="100"/>
        </p:scale>
        <p:origin x="384" y="1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B07A2238-64FF-3744-9BD3-204A945267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DB3B1333-2D82-F943-972C-F7E9734683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3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52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4001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5EB34-8A20-834D-A552-1D430F5C5A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E502D-50A1-E24A-9FF6-ADFE8151F5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8D613B-08DA-544E-BEB3-3D0E6E669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91A3-7A03-4AB8-ADC8-5DD95A5A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80CC-8DEB-46AD-89A1-68EB7488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79311-CBB9-4650-8552-C06BD8D0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93A7-2A72-4C5E-89FB-A7E90211E47B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C382-83D5-4F23-B09E-E3F4C311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8384E-D8BB-4D2C-8D1F-05F5EB90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46218D43-C5F9-A240-A6C4-515DAB19F176}"/>
              </a:ext>
            </a:extLst>
          </p:cNvPr>
          <p:cNvSpPr/>
          <p:nvPr userDrawn="1"/>
        </p:nvSpPr>
        <p:spPr>
          <a:xfrm rot="3021489">
            <a:off x="1452387" y="-1777921"/>
            <a:ext cx="8869454" cy="76460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076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F702F13-E74F-0D45-849D-76B0EE7CC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17" y="980900"/>
            <a:ext cx="2718947" cy="34996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7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6D1CCD-D6E6-5641-AAAB-2F17701CCC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347861"/>
            <a:ext cx="3614492" cy="2670819"/>
          </a:xfrm>
          <a:custGeom>
            <a:avLst/>
            <a:gdLst>
              <a:gd name="connsiteX0" fmla="*/ 2196799 w 3614492"/>
              <a:gd name="connsiteY0" fmla="*/ 1569807 h 2670819"/>
              <a:gd name="connsiteX1" fmla="*/ 2835386 w 3614492"/>
              <a:gd name="connsiteY1" fmla="*/ 2670819 h 2670819"/>
              <a:gd name="connsiteX2" fmla="*/ 1558212 w 3614492"/>
              <a:gd name="connsiteY2" fmla="*/ 2670819 h 2670819"/>
              <a:gd name="connsiteX3" fmla="*/ 638587 w 3614492"/>
              <a:gd name="connsiteY3" fmla="*/ 1569807 h 2670819"/>
              <a:gd name="connsiteX4" fmla="*/ 1277174 w 3614492"/>
              <a:gd name="connsiteY4" fmla="*/ 2670819 h 2670819"/>
              <a:gd name="connsiteX5" fmla="*/ 0 w 3614492"/>
              <a:gd name="connsiteY5" fmla="*/ 2670819 h 2670819"/>
              <a:gd name="connsiteX6" fmla="*/ 2337318 w 3614492"/>
              <a:gd name="connsiteY6" fmla="*/ 1427584 h 2670819"/>
              <a:gd name="connsiteX7" fmla="*/ 3614492 w 3614492"/>
              <a:gd name="connsiteY7" fmla="*/ 1427584 h 2670819"/>
              <a:gd name="connsiteX8" fmla="*/ 2975905 w 3614492"/>
              <a:gd name="connsiteY8" fmla="*/ 2528596 h 2670819"/>
              <a:gd name="connsiteX9" fmla="*/ 779106 w 3614492"/>
              <a:gd name="connsiteY9" fmla="*/ 1427584 h 2670819"/>
              <a:gd name="connsiteX10" fmla="*/ 2056280 w 3614492"/>
              <a:gd name="connsiteY10" fmla="*/ 1427584 h 2670819"/>
              <a:gd name="connsiteX11" fmla="*/ 1417693 w 3614492"/>
              <a:gd name="connsiteY11" fmla="*/ 2528596 h 2670819"/>
              <a:gd name="connsiteX12" fmla="*/ 2196799 w 3614492"/>
              <a:gd name="connsiteY12" fmla="*/ 142223 h 2670819"/>
              <a:gd name="connsiteX13" fmla="*/ 2835386 w 3614492"/>
              <a:gd name="connsiteY13" fmla="*/ 1243235 h 2670819"/>
              <a:gd name="connsiteX14" fmla="*/ 1558212 w 3614492"/>
              <a:gd name="connsiteY14" fmla="*/ 1243235 h 2670819"/>
              <a:gd name="connsiteX15" fmla="*/ 638587 w 3614492"/>
              <a:gd name="connsiteY15" fmla="*/ 142223 h 2670819"/>
              <a:gd name="connsiteX16" fmla="*/ 1277174 w 3614492"/>
              <a:gd name="connsiteY16" fmla="*/ 1243235 h 2670819"/>
              <a:gd name="connsiteX17" fmla="*/ 0 w 3614492"/>
              <a:gd name="connsiteY17" fmla="*/ 1243235 h 2670819"/>
              <a:gd name="connsiteX18" fmla="*/ 2337318 w 3614492"/>
              <a:gd name="connsiteY18" fmla="*/ 0 h 2670819"/>
              <a:gd name="connsiteX19" fmla="*/ 3614492 w 3614492"/>
              <a:gd name="connsiteY19" fmla="*/ 0 h 2670819"/>
              <a:gd name="connsiteX20" fmla="*/ 2975905 w 3614492"/>
              <a:gd name="connsiteY20" fmla="*/ 1101012 h 2670819"/>
              <a:gd name="connsiteX21" fmla="*/ 779106 w 3614492"/>
              <a:gd name="connsiteY21" fmla="*/ 0 h 2670819"/>
              <a:gd name="connsiteX22" fmla="*/ 2056280 w 3614492"/>
              <a:gd name="connsiteY22" fmla="*/ 0 h 2670819"/>
              <a:gd name="connsiteX23" fmla="*/ 1417693 w 3614492"/>
              <a:gd name="connsiteY23" fmla="*/ 1101012 h 267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14492" h="2670819">
                <a:moveTo>
                  <a:pt x="2196799" y="1569807"/>
                </a:moveTo>
                <a:lnTo>
                  <a:pt x="2835386" y="2670819"/>
                </a:lnTo>
                <a:lnTo>
                  <a:pt x="1558212" y="2670819"/>
                </a:lnTo>
                <a:close/>
                <a:moveTo>
                  <a:pt x="638587" y="1569807"/>
                </a:moveTo>
                <a:lnTo>
                  <a:pt x="1277174" y="2670819"/>
                </a:lnTo>
                <a:lnTo>
                  <a:pt x="0" y="2670819"/>
                </a:lnTo>
                <a:close/>
                <a:moveTo>
                  <a:pt x="2337318" y="1427584"/>
                </a:moveTo>
                <a:lnTo>
                  <a:pt x="3614492" y="1427584"/>
                </a:lnTo>
                <a:lnTo>
                  <a:pt x="2975905" y="2528596"/>
                </a:lnTo>
                <a:close/>
                <a:moveTo>
                  <a:pt x="779106" y="1427584"/>
                </a:moveTo>
                <a:lnTo>
                  <a:pt x="2056280" y="1427584"/>
                </a:lnTo>
                <a:lnTo>
                  <a:pt x="1417693" y="2528596"/>
                </a:lnTo>
                <a:close/>
                <a:moveTo>
                  <a:pt x="2196799" y="142223"/>
                </a:moveTo>
                <a:lnTo>
                  <a:pt x="2835386" y="1243235"/>
                </a:lnTo>
                <a:lnTo>
                  <a:pt x="1558212" y="1243235"/>
                </a:lnTo>
                <a:close/>
                <a:moveTo>
                  <a:pt x="638587" y="142223"/>
                </a:moveTo>
                <a:lnTo>
                  <a:pt x="1277174" y="1243235"/>
                </a:lnTo>
                <a:lnTo>
                  <a:pt x="0" y="1243235"/>
                </a:lnTo>
                <a:close/>
                <a:moveTo>
                  <a:pt x="2337318" y="0"/>
                </a:moveTo>
                <a:lnTo>
                  <a:pt x="3614492" y="0"/>
                </a:lnTo>
                <a:lnTo>
                  <a:pt x="2975905" y="1101012"/>
                </a:lnTo>
                <a:close/>
                <a:moveTo>
                  <a:pt x="779106" y="0"/>
                </a:moveTo>
                <a:lnTo>
                  <a:pt x="2056280" y="0"/>
                </a:lnTo>
                <a:lnTo>
                  <a:pt x="1417693" y="11010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3668" y="1218712"/>
            <a:ext cx="1636663" cy="28853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3882" y="1558136"/>
            <a:ext cx="2753274" cy="17429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50158" y="1624453"/>
            <a:ext cx="2753274" cy="15618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0" r:id="rId2"/>
    <p:sldLayoutId id="2147483979" r:id="rId3"/>
    <p:sldLayoutId id="2147483981" r:id="rId4"/>
    <p:sldLayoutId id="2147483956" r:id="rId5"/>
    <p:sldLayoutId id="2147483953" r:id="rId6"/>
    <p:sldLayoutId id="2147483959" r:id="rId7"/>
    <p:sldLayoutId id="2147483960" r:id="rId8"/>
    <p:sldLayoutId id="2147483958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B3A28kH0Z6U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334">
            <a:extLst>
              <a:ext uri="{FF2B5EF4-FFF2-40B4-BE49-F238E27FC236}">
                <a16:creationId xmlns:a16="http://schemas.microsoft.com/office/drawing/2014/main" id="{E699A195-D8B1-E24F-A2D1-316738186D2F}"/>
              </a:ext>
            </a:extLst>
          </p:cNvPr>
          <p:cNvSpPr txBox="1"/>
          <p:nvPr/>
        </p:nvSpPr>
        <p:spPr>
          <a:xfrm>
            <a:off x="554543" y="1784449"/>
            <a:ext cx="7901088" cy="66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spc="300" dirty="0">
                <a:solidFill>
                  <a:schemeClr val="tx2"/>
                </a:solidFill>
                <a:latin typeface="Montserrat" pitchFamily="2" charset="77"/>
                <a:ea typeface="Source Sans Pro" panose="020B0503030403020204" pitchFamily="34" charset="0"/>
                <a:cs typeface="Nunito Black" charset="0"/>
              </a:rPr>
              <a:t>The hobby course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651E558-0111-E942-964A-76F619E6F3E8}"/>
              </a:ext>
            </a:extLst>
          </p:cNvPr>
          <p:cNvGrpSpPr/>
          <p:nvPr/>
        </p:nvGrpSpPr>
        <p:grpSpPr>
          <a:xfrm rot="5400000">
            <a:off x="5843087" y="2293833"/>
            <a:ext cx="5972476" cy="629349"/>
            <a:chOff x="1869557" y="865171"/>
            <a:chExt cx="4790303" cy="782331"/>
          </a:xfrm>
        </p:grpSpPr>
        <p:sp>
          <p:nvSpPr>
            <p:cNvPr id="155" name="Freeform 85">
              <a:extLst>
                <a:ext uri="{FF2B5EF4-FFF2-40B4-BE49-F238E27FC236}">
                  <a16:creationId xmlns:a16="http://schemas.microsoft.com/office/drawing/2014/main" id="{DFE017A0-10E1-3045-B8D9-10E141207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56" name="Freeform 87">
              <a:extLst>
                <a:ext uri="{FF2B5EF4-FFF2-40B4-BE49-F238E27FC236}">
                  <a16:creationId xmlns:a16="http://schemas.microsoft.com/office/drawing/2014/main" id="{E85986DC-65CB-FF46-850B-AC662DF47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57" name="Freeform 89">
              <a:extLst>
                <a:ext uri="{FF2B5EF4-FFF2-40B4-BE49-F238E27FC236}">
                  <a16:creationId xmlns:a16="http://schemas.microsoft.com/office/drawing/2014/main" id="{89F58995-6513-E54C-8CE8-66BC9B4C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58" name="Freeform 91">
              <a:extLst>
                <a:ext uri="{FF2B5EF4-FFF2-40B4-BE49-F238E27FC236}">
                  <a16:creationId xmlns:a16="http://schemas.microsoft.com/office/drawing/2014/main" id="{6FE9CBB4-B130-1B4D-A82C-A2B726CF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59" name="Freeform 92">
              <a:extLst>
                <a:ext uri="{FF2B5EF4-FFF2-40B4-BE49-F238E27FC236}">
                  <a16:creationId xmlns:a16="http://schemas.microsoft.com/office/drawing/2014/main" id="{0CA66EA0-17A9-164A-9CBC-08EA1206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0" name="Freeform 98">
              <a:extLst>
                <a:ext uri="{FF2B5EF4-FFF2-40B4-BE49-F238E27FC236}">
                  <a16:creationId xmlns:a16="http://schemas.microsoft.com/office/drawing/2014/main" id="{6C237464-9511-9240-8A6C-BD892B3DB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1" name="Freeform 104">
              <a:extLst>
                <a:ext uri="{FF2B5EF4-FFF2-40B4-BE49-F238E27FC236}">
                  <a16:creationId xmlns:a16="http://schemas.microsoft.com/office/drawing/2014/main" id="{01A71A15-FAD1-9549-9154-9104ADEA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C6100368-3A81-AC42-9E50-D97423F26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3" name="Freeform 111">
              <a:extLst>
                <a:ext uri="{FF2B5EF4-FFF2-40B4-BE49-F238E27FC236}">
                  <a16:creationId xmlns:a16="http://schemas.microsoft.com/office/drawing/2014/main" id="{7EC73371-9E61-F043-A87B-E73948DE3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4" name="Freeform 112">
              <a:extLst>
                <a:ext uri="{FF2B5EF4-FFF2-40B4-BE49-F238E27FC236}">
                  <a16:creationId xmlns:a16="http://schemas.microsoft.com/office/drawing/2014/main" id="{63C6E1F2-0D49-384D-8969-6D488C691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5" name="Freeform 115">
              <a:extLst>
                <a:ext uri="{FF2B5EF4-FFF2-40B4-BE49-F238E27FC236}">
                  <a16:creationId xmlns:a16="http://schemas.microsoft.com/office/drawing/2014/main" id="{929C73CD-FE8B-E146-BEED-24164935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6622893B-D306-B749-8082-614B554D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028269"/>
              <a:ext cx="249506" cy="313233"/>
            </a:xfrm>
            <a:custGeom>
              <a:avLst/>
              <a:gdLst>
                <a:gd name="T0" fmla="*/ 0 w 1017"/>
                <a:gd name="T1" fmla="*/ 630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3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30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3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660C79B0-717E-AB43-8016-1D1A77C95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65171"/>
              <a:ext cx="249506" cy="163097"/>
            </a:xfrm>
            <a:custGeom>
              <a:avLst/>
              <a:gdLst>
                <a:gd name="T0" fmla="*/ 31 w 1017"/>
                <a:gd name="T1" fmla="*/ 0 h 667"/>
                <a:gd name="T2" fmla="*/ 0 w 1017"/>
                <a:gd name="T3" fmla="*/ 19 h 667"/>
                <a:gd name="T4" fmla="*/ 0 w 1017"/>
                <a:gd name="T5" fmla="*/ 36 h 667"/>
                <a:gd name="T6" fmla="*/ 1016 w 1017"/>
                <a:gd name="T7" fmla="*/ 666 h 667"/>
                <a:gd name="T8" fmla="*/ 1016 w 1017"/>
                <a:gd name="T9" fmla="*/ 0 h 667"/>
                <a:gd name="T10" fmla="*/ 31 w 1017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7" h="667">
                  <a:moveTo>
                    <a:pt x="31" y="0"/>
                  </a:moveTo>
                  <a:lnTo>
                    <a:pt x="0" y="19"/>
                  </a:lnTo>
                  <a:lnTo>
                    <a:pt x="0" y="36"/>
                  </a:lnTo>
                  <a:lnTo>
                    <a:pt x="1016" y="666"/>
                  </a:lnTo>
                  <a:lnTo>
                    <a:pt x="1016" y="0"/>
                  </a:lnTo>
                  <a:lnTo>
                    <a:pt x="3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8" name="Freeform 126">
              <a:extLst>
                <a:ext uri="{FF2B5EF4-FFF2-40B4-BE49-F238E27FC236}">
                  <a16:creationId xmlns:a16="http://schemas.microsoft.com/office/drawing/2014/main" id="{C5213D50-22BD-AB44-B513-59E0DF79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69" name="Freeform 128">
              <a:extLst>
                <a:ext uri="{FF2B5EF4-FFF2-40B4-BE49-F238E27FC236}">
                  <a16:creationId xmlns:a16="http://schemas.microsoft.com/office/drawing/2014/main" id="{E6190918-40C5-6145-8D56-1C1841F3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0" name="Freeform 129">
              <a:extLst>
                <a:ext uri="{FF2B5EF4-FFF2-40B4-BE49-F238E27FC236}">
                  <a16:creationId xmlns:a16="http://schemas.microsoft.com/office/drawing/2014/main" id="{08D79BD6-8F61-4940-842F-1E4DF97A2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1" name="Freeform 130">
              <a:extLst>
                <a:ext uri="{FF2B5EF4-FFF2-40B4-BE49-F238E27FC236}">
                  <a16:creationId xmlns:a16="http://schemas.microsoft.com/office/drawing/2014/main" id="{24A50129-54F0-9641-89F9-37FEC126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324875"/>
              <a:ext cx="252747" cy="313233"/>
            </a:xfrm>
            <a:custGeom>
              <a:avLst/>
              <a:gdLst>
                <a:gd name="T0" fmla="*/ 0 w 1032"/>
                <a:gd name="T1" fmla="*/ 637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7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2" name="Freeform 131">
              <a:extLst>
                <a:ext uri="{FF2B5EF4-FFF2-40B4-BE49-F238E27FC236}">
                  <a16:creationId xmlns:a16="http://schemas.microsoft.com/office/drawing/2014/main" id="{00C63B73-8801-E541-BDCF-8BF20F5DD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324875"/>
              <a:ext cx="249506" cy="313233"/>
            </a:xfrm>
            <a:custGeom>
              <a:avLst/>
              <a:gdLst>
                <a:gd name="T0" fmla="*/ 0 w 1017"/>
                <a:gd name="T1" fmla="*/ 629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29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29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2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3" name="Freeform 132">
              <a:extLst>
                <a:ext uri="{FF2B5EF4-FFF2-40B4-BE49-F238E27FC236}">
                  <a16:creationId xmlns:a16="http://schemas.microsoft.com/office/drawing/2014/main" id="{04675631-98B4-DF43-A9A0-E57BB2A14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4" name="Freeform 135">
              <a:extLst>
                <a:ext uri="{FF2B5EF4-FFF2-40B4-BE49-F238E27FC236}">
                  <a16:creationId xmlns:a16="http://schemas.microsoft.com/office/drawing/2014/main" id="{7592627F-FB5C-B848-9E68-B82FEE38B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028269"/>
              <a:ext cx="252747" cy="313233"/>
            </a:xfrm>
            <a:custGeom>
              <a:avLst/>
              <a:gdLst>
                <a:gd name="T0" fmla="*/ 0 w 1032"/>
                <a:gd name="T1" fmla="*/ 638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8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5" name="Freeform 136">
              <a:extLst>
                <a:ext uri="{FF2B5EF4-FFF2-40B4-BE49-F238E27FC236}">
                  <a16:creationId xmlns:a16="http://schemas.microsoft.com/office/drawing/2014/main" id="{8087CBFD-C70E-0043-A5F2-9FB6EF0A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id="{91B3FADF-A31D-DF46-99BA-63EC9CE6E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7" name="Freeform 141">
              <a:extLst>
                <a:ext uri="{FF2B5EF4-FFF2-40B4-BE49-F238E27FC236}">
                  <a16:creationId xmlns:a16="http://schemas.microsoft.com/office/drawing/2014/main" id="{D5169880-FE29-C24E-B787-081E81AEA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65172"/>
              <a:ext cx="252747" cy="164177"/>
            </a:xfrm>
            <a:custGeom>
              <a:avLst/>
              <a:gdLst>
                <a:gd name="T0" fmla="*/ 52 w 1032"/>
                <a:gd name="T1" fmla="*/ 0 h 671"/>
                <a:gd name="T2" fmla="*/ 0 w 1032"/>
                <a:gd name="T3" fmla="*/ 32 h 671"/>
                <a:gd name="T4" fmla="*/ 1031 w 1032"/>
                <a:gd name="T5" fmla="*/ 670 h 671"/>
                <a:gd name="T6" fmla="*/ 1031 w 1032"/>
                <a:gd name="T7" fmla="*/ 0 h 671"/>
                <a:gd name="T8" fmla="*/ 52 w 1032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" h="671">
                  <a:moveTo>
                    <a:pt x="52" y="0"/>
                  </a:moveTo>
                  <a:lnTo>
                    <a:pt x="0" y="32"/>
                  </a:lnTo>
                  <a:lnTo>
                    <a:pt x="1031" y="670"/>
                  </a:lnTo>
                  <a:lnTo>
                    <a:pt x="1031" y="0"/>
                  </a:lnTo>
                  <a:lnTo>
                    <a:pt x="52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8" name="Freeform 143">
              <a:extLst>
                <a:ext uri="{FF2B5EF4-FFF2-40B4-BE49-F238E27FC236}">
                  <a16:creationId xmlns:a16="http://schemas.microsoft.com/office/drawing/2014/main" id="{0EF06BC4-0AFE-5846-91B9-EAD284FEE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BD5984C0-AC48-9641-9201-237ED3A8C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178733"/>
              <a:ext cx="249506" cy="308912"/>
            </a:xfrm>
            <a:custGeom>
              <a:avLst/>
              <a:gdLst>
                <a:gd name="T0" fmla="*/ 0 w 1017"/>
                <a:gd name="T1" fmla="*/ 1259 h 1260"/>
                <a:gd name="T2" fmla="*/ 1016 w 1017"/>
                <a:gd name="T3" fmla="*/ 630 h 1260"/>
                <a:gd name="T4" fmla="*/ 0 w 1017"/>
                <a:gd name="T5" fmla="*/ 0 h 1260"/>
                <a:gd name="T6" fmla="*/ 0 w 1017"/>
                <a:gd name="T7" fmla="*/ 1259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0">
                  <a:moveTo>
                    <a:pt x="0" y="1259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5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id="{C85E5E13-BF40-4A43-A8C9-B4D6602E5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1" name="Freeform 149">
              <a:extLst>
                <a:ext uri="{FF2B5EF4-FFF2-40B4-BE49-F238E27FC236}">
                  <a16:creationId xmlns:a16="http://schemas.microsoft.com/office/drawing/2014/main" id="{DA3FB708-3283-F94E-B4B8-50A7E6E0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72732"/>
              <a:ext cx="252747" cy="313233"/>
            </a:xfrm>
            <a:custGeom>
              <a:avLst/>
              <a:gdLst>
                <a:gd name="T0" fmla="*/ 1031 w 1032"/>
                <a:gd name="T1" fmla="*/ 638 h 1277"/>
                <a:gd name="T2" fmla="*/ 0 w 1032"/>
                <a:gd name="T3" fmla="*/ 1276 h 1277"/>
                <a:gd name="T4" fmla="*/ 0 w 1032"/>
                <a:gd name="T5" fmla="*/ 0 h 1277"/>
                <a:gd name="T6" fmla="*/ 1031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1031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2" name="Freeform 150">
              <a:extLst>
                <a:ext uri="{FF2B5EF4-FFF2-40B4-BE49-F238E27FC236}">
                  <a16:creationId xmlns:a16="http://schemas.microsoft.com/office/drawing/2014/main" id="{899C4C38-AEB3-D94B-8A65-264F964A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3" name="Freeform 156">
              <a:extLst>
                <a:ext uri="{FF2B5EF4-FFF2-40B4-BE49-F238E27FC236}">
                  <a16:creationId xmlns:a16="http://schemas.microsoft.com/office/drawing/2014/main" id="{D43C373B-93B3-5B47-B028-215BA1326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4" name="Freeform 158">
              <a:extLst>
                <a:ext uri="{FF2B5EF4-FFF2-40B4-BE49-F238E27FC236}">
                  <a16:creationId xmlns:a16="http://schemas.microsoft.com/office/drawing/2014/main" id="{99189D34-F040-FE48-A3F1-B5985CCA4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5" name="Freeform 161">
              <a:extLst>
                <a:ext uri="{FF2B5EF4-FFF2-40B4-BE49-F238E27FC236}">
                  <a16:creationId xmlns:a16="http://schemas.microsoft.com/office/drawing/2014/main" id="{F6163559-E4A0-5B41-BF52-21F1D7A72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6" name="Freeform 162">
              <a:extLst>
                <a:ext uri="{FF2B5EF4-FFF2-40B4-BE49-F238E27FC236}">
                  <a16:creationId xmlns:a16="http://schemas.microsoft.com/office/drawing/2014/main" id="{F881E2EF-0DBE-1241-A67A-D47DB177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73813"/>
              <a:ext cx="249506" cy="308912"/>
            </a:xfrm>
            <a:custGeom>
              <a:avLst/>
              <a:gdLst>
                <a:gd name="T0" fmla="*/ 0 w 1017"/>
                <a:gd name="T1" fmla="*/ 1260 h 1261"/>
                <a:gd name="T2" fmla="*/ 1016 w 1017"/>
                <a:gd name="T3" fmla="*/ 630 h 1261"/>
                <a:gd name="T4" fmla="*/ 0 w 1017"/>
                <a:gd name="T5" fmla="*/ 0 h 1261"/>
                <a:gd name="T6" fmla="*/ 0 w 1017"/>
                <a:gd name="T7" fmla="*/ 126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1">
                  <a:moveTo>
                    <a:pt x="0" y="1260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6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7" name="Freeform 163">
              <a:extLst>
                <a:ext uri="{FF2B5EF4-FFF2-40B4-BE49-F238E27FC236}">
                  <a16:creationId xmlns:a16="http://schemas.microsoft.com/office/drawing/2014/main" id="{24DCE41B-A3B9-B64F-96B0-01568BFBA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65171"/>
              <a:ext cx="252747" cy="163097"/>
            </a:xfrm>
            <a:custGeom>
              <a:avLst/>
              <a:gdLst>
                <a:gd name="T0" fmla="*/ 0 w 1030"/>
                <a:gd name="T1" fmla="*/ 0 h 667"/>
                <a:gd name="T2" fmla="*/ 0 w 1030"/>
                <a:gd name="T3" fmla="*/ 666 h 667"/>
                <a:gd name="T4" fmla="*/ 1029 w 1030"/>
                <a:gd name="T5" fmla="*/ 28 h 667"/>
                <a:gd name="T6" fmla="*/ 985 w 1030"/>
                <a:gd name="T7" fmla="*/ 0 h 667"/>
                <a:gd name="T8" fmla="*/ 0 w 1030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67">
                  <a:moveTo>
                    <a:pt x="0" y="0"/>
                  </a:moveTo>
                  <a:lnTo>
                    <a:pt x="0" y="666"/>
                  </a:lnTo>
                  <a:lnTo>
                    <a:pt x="1029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8" name="Freeform 164">
              <a:extLst>
                <a:ext uri="{FF2B5EF4-FFF2-40B4-BE49-F238E27FC236}">
                  <a16:creationId xmlns:a16="http://schemas.microsoft.com/office/drawing/2014/main" id="{948858A9-5DA7-634A-837E-71014F46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9" name="Freeform 166">
              <a:extLst>
                <a:ext uri="{FF2B5EF4-FFF2-40B4-BE49-F238E27FC236}">
                  <a16:creationId xmlns:a16="http://schemas.microsoft.com/office/drawing/2014/main" id="{F5768737-B595-8648-B8A7-B96E326A1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176573"/>
              <a:ext cx="252747" cy="312152"/>
            </a:xfrm>
            <a:custGeom>
              <a:avLst/>
              <a:gdLst>
                <a:gd name="T0" fmla="*/ 1031 w 1032"/>
                <a:gd name="T1" fmla="*/ 638 h 1276"/>
                <a:gd name="T2" fmla="*/ 0 w 1032"/>
                <a:gd name="T3" fmla="*/ 1275 h 1276"/>
                <a:gd name="T4" fmla="*/ 0 w 1032"/>
                <a:gd name="T5" fmla="*/ 0 h 1276"/>
                <a:gd name="T6" fmla="*/ 1031 w 1032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6">
                  <a:moveTo>
                    <a:pt x="1031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0" name="Freeform 167">
              <a:extLst>
                <a:ext uri="{FF2B5EF4-FFF2-40B4-BE49-F238E27FC236}">
                  <a16:creationId xmlns:a16="http://schemas.microsoft.com/office/drawing/2014/main" id="{C3748B7A-188A-4B43-A889-D9FCEC929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1" name="Freeform 172">
              <a:extLst>
                <a:ext uri="{FF2B5EF4-FFF2-40B4-BE49-F238E27FC236}">
                  <a16:creationId xmlns:a16="http://schemas.microsoft.com/office/drawing/2014/main" id="{CC1D80B8-A9FA-4C45-B173-D18CC4A46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84B8EF25-6719-8D41-B812-3DE8529DD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D3CE2BAA-DAD5-684A-BD0C-4B1CE1319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4" name="Freeform 180">
              <a:extLst>
                <a:ext uri="{FF2B5EF4-FFF2-40B4-BE49-F238E27FC236}">
                  <a16:creationId xmlns:a16="http://schemas.microsoft.com/office/drawing/2014/main" id="{F1E1C14F-7B8E-FA46-8990-6895BC6A1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5" name="Freeform 181">
              <a:extLst>
                <a:ext uri="{FF2B5EF4-FFF2-40B4-BE49-F238E27FC236}">
                  <a16:creationId xmlns:a16="http://schemas.microsoft.com/office/drawing/2014/main" id="{80F14241-3EF0-7A48-BDA9-8BD1370A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6" name="Freeform 182">
              <a:extLst>
                <a:ext uri="{FF2B5EF4-FFF2-40B4-BE49-F238E27FC236}">
                  <a16:creationId xmlns:a16="http://schemas.microsoft.com/office/drawing/2014/main" id="{38788789-C775-2446-A668-AE1669EC1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7" name="Freeform 184">
              <a:extLst>
                <a:ext uri="{FF2B5EF4-FFF2-40B4-BE49-F238E27FC236}">
                  <a16:creationId xmlns:a16="http://schemas.microsoft.com/office/drawing/2014/main" id="{76127273-D27C-EF43-8B5D-5BDD4E59F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8" name="Freeform 185">
              <a:extLst>
                <a:ext uri="{FF2B5EF4-FFF2-40B4-BE49-F238E27FC236}">
                  <a16:creationId xmlns:a16="http://schemas.microsoft.com/office/drawing/2014/main" id="{39CCFDE6-CAB5-7A40-9718-E31B7536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176573"/>
              <a:ext cx="251667" cy="312152"/>
            </a:xfrm>
            <a:custGeom>
              <a:avLst/>
              <a:gdLst>
                <a:gd name="T0" fmla="*/ 0 w 1029"/>
                <a:gd name="T1" fmla="*/ 638 h 1276"/>
                <a:gd name="T2" fmla="*/ 1028 w 1029"/>
                <a:gd name="T3" fmla="*/ 1275 h 1276"/>
                <a:gd name="T4" fmla="*/ 1028 w 1029"/>
                <a:gd name="T5" fmla="*/ 0 h 1276"/>
                <a:gd name="T6" fmla="*/ 0 w 1029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6">
                  <a:moveTo>
                    <a:pt x="0" y="638"/>
                  </a:moveTo>
                  <a:lnTo>
                    <a:pt x="1028" y="1275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9" name="Freeform 189">
              <a:extLst>
                <a:ext uri="{FF2B5EF4-FFF2-40B4-BE49-F238E27FC236}">
                  <a16:creationId xmlns:a16="http://schemas.microsoft.com/office/drawing/2014/main" id="{2DD03305-D050-2F42-BE90-F54EAD5F4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0" name="Freeform 190">
              <a:extLst>
                <a:ext uri="{FF2B5EF4-FFF2-40B4-BE49-F238E27FC236}">
                  <a16:creationId xmlns:a16="http://schemas.microsoft.com/office/drawing/2014/main" id="{9285F056-5ED4-F144-A92F-CE7AD1352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1" name="Freeform 195">
              <a:extLst>
                <a:ext uri="{FF2B5EF4-FFF2-40B4-BE49-F238E27FC236}">
                  <a16:creationId xmlns:a16="http://schemas.microsoft.com/office/drawing/2014/main" id="{04A3D433-7B84-0341-A45B-2B9DAA7EB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2" name="Freeform 196">
              <a:extLst>
                <a:ext uri="{FF2B5EF4-FFF2-40B4-BE49-F238E27FC236}">
                  <a16:creationId xmlns:a16="http://schemas.microsoft.com/office/drawing/2014/main" id="{4D9A5050-04D3-8141-9D70-D042F0E24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72732"/>
              <a:ext cx="251667" cy="313233"/>
            </a:xfrm>
            <a:custGeom>
              <a:avLst/>
              <a:gdLst>
                <a:gd name="T0" fmla="*/ 0 w 1029"/>
                <a:gd name="T1" fmla="*/ 638 h 1277"/>
                <a:gd name="T2" fmla="*/ 1028 w 1029"/>
                <a:gd name="T3" fmla="*/ 1276 h 1277"/>
                <a:gd name="T4" fmla="*/ 1028 w 1029"/>
                <a:gd name="T5" fmla="*/ 0 h 1277"/>
                <a:gd name="T6" fmla="*/ 0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0" y="638"/>
                  </a:moveTo>
                  <a:lnTo>
                    <a:pt x="1028" y="1276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3" name="Freeform 197">
              <a:extLst>
                <a:ext uri="{FF2B5EF4-FFF2-40B4-BE49-F238E27FC236}">
                  <a16:creationId xmlns:a16="http://schemas.microsoft.com/office/drawing/2014/main" id="{5EF3AEFB-655B-9244-8712-28657A9B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65172"/>
              <a:ext cx="252747" cy="164177"/>
            </a:xfrm>
            <a:custGeom>
              <a:avLst/>
              <a:gdLst>
                <a:gd name="T0" fmla="*/ 52 w 1031"/>
                <a:gd name="T1" fmla="*/ 0 h 671"/>
                <a:gd name="T2" fmla="*/ 0 w 1031"/>
                <a:gd name="T3" fmla="*/ 32 h 671"/>
                <a:gd name="T4" fmla="*/ 1030 w 1031"/>
                <a:gd name="T5" fmla="*/ 670 h 671"/>
                <a:gd name="T6" fmla="*/ 1030 w 1031"/>
                <a:gd name="T7" fmla="*/ 0 h 671"/>
                <a:gd name="T8" fmla="*/ 52 w 1031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1">
                  <a:moveTo>
                    <a:pt x="52" y="0"/>
                  </a:moveTo>
                  <a:lnTo>
                    <a:pt x="0" y="32"/>
                  </a:lnTo>
                  <a:lnTo>
                    <a:pt x="1030" y="670"/>
                  </a:lnTo>
                  <a:lnTo>
                    <a:pt x="1030" y="0"/>
                  </a:lnTo>
                  <a:lnTo>
                    <a:pt x="5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4E07F530-8FE9-244E-91B4-7EDC0556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5" name="Freeform 203">
              <a:extLst>
                <a:ext uri="{FF2B5EF4-FFF2-40B4-BE49-F238E27FC236}">
                  <a16:creationId xmlns:a16="http://schemas.microsoft.com/office/drawing/2014/main" id="{94E525AB-CE1B-BF41-8216-058DC70F3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6" name="Freeform 204">
              <a:extLst>
                <a:ext uri="{FF2B5EF4-FFF2-40B4-BE49-F238E27FC236}">
                  <a16:creationId xmlns:a16="http://schemas.microsoft.com/office/drawing/2014/main" id="{817038A2-85BB-E74F-A020-76412CDFE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360EA10-8D68-244D-B2B6-A9193E787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A3853655-23EC-D443-866D-3299D395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9" name="Freeform 213">
              <a:extLst>
                <a:ext uri="{FF2B5EF4-FFF2-40B4-BE49-F238E27FC236}">
                  <a16:creationId xmlns:a16="http://schemas.microsoft.com/office/drawing/2014/main" id="{547E9915-854A-CE44-A758-2FC040FA2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324875"/>
              <a:ext cx="251667" cy="313233"/>
            </a:xfrm>
            <a:custGeom>
              <a:avLst/>
              <a:gdLst>
                <a:gd name="T0" fmla="*/ 1028 w 1029"/>
                <a:gd name="T1" fmla="*/ 637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0" name="Freeform 216">
              <a:extLst>
                <a:ext uri="{FF2B5EF4-FFF2-40B4-BE49-F238E27FC236}">
                  <a16:creationId xmlns:a16="http://schemas.microsoft.com/office/drawing/2014/main" id="{58BCCE77-3047-C94A-8C94-86BBAE382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028269"/>
              <a:ext cx="251667" cy="313233"/>
            </a:xfrm>
            <a:custGeom>
              <a:avLst/>
              <a:gdLst>
                <a:gd name="T0" fmla="*/ 1028 w 1029"/>
                <a:gd name="T1" fmla="*/ 638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1" name="Freeform 221">
              <a:extLst>
                <a:ext uri="{FF2B5EF4-FFF2-40B4-BE49-F238E27FC236}">
                  <a16:creationId xmlns:a16="http://schemas.microsoft.com/office/drawing/2014/main" id="{01EE9AE4-1A0F-6443-BCCE-EF7ED4735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212" name="Freeform 222">
              <a:extLst>
                <a:ext uri="{FF2B5EF4-FFF2-40B4-BE49-F238E27FC236}">
                  <a16:creationId xmlns:a16="http://schemas.microsoft.com/office/drawing/2014/main" id="{4C65C8D8-FE61-184E-808B-B47C65EC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3" name="Freeform 223">
              <a:extLst>
                <a:ext uri="{FF2B5EF4-FFF2-40B4-BE49-F238E27FC236}">
                  <a16:creationId xmlns:a16="http://schemas.microsoft.com/office/drawing/2014/main" id="{586905E1-FFFE-6344-98FA-6895B1D5C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4" name="Freeform 224">
              <a:extLst>
                <a:ext uri="{FF2B5EF4-FFF2-40B4-BE49-F238E27FC236}">
                  <a16:creationId xmlns:a16="http://schemas.microsoft.com/office/drawing/2014/main" id="{4D640E60-54DA-0B40-93FE-9F806213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65171"/>
              <a:ext cx="251667" cy="163097"/>
            </a:xfrm>
            <a:custGeom>
              <a:avLst/>
              <a:gdLst>
                <a:gd name="T0" fmla="*/ 0 w 1029"/>
                <a:gd name="T1" fmla="*/ 0 h 667"/>
                <a:gd name="T2" fmla="*/ 0 w 1029"/>
                <a:gd name="T3" fmla="*/ 666 h 667"/>
                <a:gd name="T4" fmla="*/ 1028 w 1029"/>
                <a:gd name="T5" fmla="*/ 28 h 667"/>
                <a:gd name="T6" fmla="*/ 983 w 1029"/>
                <a:gd name="T7" fmla="*/ 0 h 667"/>
                <a:gd name="T8" fmla="*/ 0 w 1029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67">
                  <a:moveTo>
                    <a:pt x="0" y="0"/>
                  </a:moveTo>
                  <a:lnTo>
                    <a:pt x="0" y="666"/>
                  </a:lnTo>
                  <a:lnTo>
                    <a:pt x="1028" y="28"/>
                  </a:lnTo>
                  <a:lnTo>
                    <a:pt x="98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5" name="Freeform 225">
              <a:extLst>
                <a:ext uri="{FF2B5EF4-FFF2-40B4-BE49-F238E27FC236}">
                  <a16:creationId xmlns:a16="http://schemas.microsoft.com/office/drawing/2014/main" id="{8584720D-8E79-C841-9272-4F81C8C9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6" name="Freeform 227">
              <a:extLst>
                <a:ext uri="{FF2B5EF4-FFF2-40B4-BE49-F238E27FC236}">
                  <a16:creationId xmlns:a16="http://schemas.microsoft.com/office/drawing/2014/main" id="{C4C4AB0A-40A7-874E-AD10-E6D490E12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id="{34E4BB9D-F3BB-8340-A8FD-CB211970C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65172"/>
              <a:ext cx="252747" cy="164177"/>
            </a:xfrm>
            <a:custGeom>
              <a:avLst/>
              <a:gdLst>
                <a:gd name="T0" fmla="*/ 0 w 1030"/>
                <a:gd name="T1" fmla="*/ 0 h 671"/>
                <a:gd name="T2" fmla="*/ 0 w 1030"/>
                <a:gd name="T3" fmla="*/ 670 h 671"/>
                <a:gd name="T4" fmla="*/ 1029 w 1030"/>
                <a:gd name="T5" fmla="*/ 32 h 671"/>
                <a:gd name="T6" fmla="*/ 977 w 1030"/>
                <a:gd name="T7" fmla="*/ 0 h 671"/>
                <a:gd name="T8" fmla="*/ 0 w 1030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1">
                  <a:moveTo>
                    <a:pt x="0" y="0"/>
                  </a:moveTo>
                  <a:lnTo>
                    <a:pt x="0" y="670"/>
                  </a:lnTo>
                  <a:lnTo>
                    <a:pt x="1029" y="32"/>
                  </a:lnTo>
                  <a:lnTo>
                    <a:pt x="977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8" name="Freeform 230">
              <a:extLst>
                <a:ext uri="{FF2B5EF4-FFF2-40B4-BE49-F238E27FC236}">
                  <a16:creationId xmlns:a16="http://schemas.microsoft.com/office/drawing/2014/main" id="{9F225E93-5B65-544A-A2CF-45FF2D52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9" name="Freeform 267">
              <a:extLst>
                <a:ext uri="{FF2B5EF4-FFF2-40B4-BE49-F238E27FC236}">
                  <a16:creationId xmlns:a16="http://schemas.microsoft.com/office/drawing/2014/main" id="{CFB2E4DD-1E91-6C4B-A40A-9636F8D0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0" name="Freeform 271">
              <a:extLst>
                <a:ext uri="{FF2B5EF4-FFF2-40B4-BE49-F238E27FC236}">
                  <a16:creationId xmlns:a16="http://schemas.microsoft.com/office/drawing/2014/main" id="{84776430-7B99-C44B-9574-D78E7A3A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03042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1" name="Freeform 272">
              <a:extLst>
                <a:ext uri="{FF2B5EF4-FFF2-40B4-BE49-F238E27FC236}">
                  <a16:creationId xmlns:a16="http://schemas.microsoft.com/office/drawing/2014/main" id="{6F3FC123-DA33-914C-B294-AFB4363E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65172"/>
              <a:ext cx="252747" cy="165257"/>
            </a:xfrm>
            <a:custGeom>
              <a:avLst/>
              <a:gdLst>
                <a:gd name="T0" fmla="*/ 56 w 1030"/>
                <a:gd name="T1" fmla="*/ 0 h 674"/>
                <a:gd name="T2" fmla="*/ 0 w 1030"/>
                <a:gd name="T3" fmla="*/ 35 h 674"/>
                <a:gd name="T4" fmla="*/ 1029 w 1030"/>
                <a:gd name="T5" fmla="*/ 673 h 674"/>
                <a:gd name="T6" fmla="*/ 1029 w 1030"/>
                <a:gd name="T7" fmla="*/ 0 h 674"/>
                <a:gd name="T8" fmla="*/ 56 w 1030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4">
                  <a:moveTo>
                    <a:pt x="56" y="0"/>
                  </a:moveTo>
                  <a:lnTo>
                    <a:pt x="0" y="35"/>
                  </a:lnTo>
                  <a:lnTo>
                    <a:pt x="1029" y="673"/>
                  </a:lnTo>
                  <a:lnTo>
                    <a:pt x="1029" y="0"/>
                  </a:lnTo>
                  <a:lnTo>
                    <a:pt x="5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2" name="Freeform 278">
              <a:extLst>
                <a:ext uri="{FF2B5EF4-FFF2-40B4-BE49-F238E27FC236}">
                  <a16:creationId xmlns:a16="http://schemas.microsoft.com/office/drawing/2014/main" id="{6D68A71B-E9E5-1447-9EB3-5368B881B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3" name="Freeform 279">
              <a:extLst>
                <a:ext uri="{FF2B5EF4-FFF2-40B4-BE49-F238E27FC236}">
                  <a16:creationId xmlns:a16="http://schemas.microsoft.com/office/drawing/2014/main" id="{04AF7653-0A7E-6F47-AF58-C817F6DB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65172"/>
              <a:ext cx="252747" cy="165257"/>
            </a:xfrm>
            <a:custGeom>
              <a:avLst/>
              <a:gdLst>
                <a:gd name="T0" fmla="*/ 57 w 1031"/>
                <a:gd name="T1" fmla="*/ 0 h 674"/>
                <a:gd name="T2" fmla="*/ 0 w 1031"/>
                <a:gd name="T3" fmla="*/ 35 h 674"/>
                <a:gd name="T4" fmla="*/ 1030 w 1031"/>
                <a:gd name="T5" fmla="*/ 673 h 674"/>
                <a:gd name="T6" fmla="*/ 1030 w 1031"/>
                <a:gd name="T7" fmla="*/ 0 h 674"/>
                <a:gd name="T8" fmla="*/ 57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57" y="0"/>
                  </a:moveTo>
                  <a:lnTo>
                    <a:pt x="0" y="35"/>
                  </a:lnTo>
                  <a:lnTo>
                    <a:pt x="1030" y="673"/>
                  </a:lnTo>
                  <a:lnTo>
                    <a:pt x="1030" y="0"/>
                  </a:lnTo>
                  <a:lnTo>
                    <a:pt x="5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4" name="Freeform 280">
              <a:extLst>
                <a:ext uri="{FF2B5EF4-FFF2-40B4-BE49-F238E27FC236}">
                  <a16:creationId xmlns:a16="http://schemas.microsoft.com/office/drawing/2014/main" id="{1F77933A-2419-DB49-A057-981206C39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334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5" name="Freeform 281">
              <a:extLst>
                <a:ext uri="{FF2B5EF4-FFF2-40B4-BE49-F238E27FC236}">
                  <a16:creationId xmlns:a16="http://schemas.microsoft.com/office/drawing/2014/main" id="{491D0F9E-448C-BB44-BDDB-671CEED07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33426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6" name="Freeform 282">
              <a:extLst>
                <a:ext uri="{FF2B5EF4-FFF2-40B4-BE49-F238E27FC236}">
                  <a16:creationId xmlns:a16="http://schemas.microsoft.com/office/drawing/2014/main" id="{D38DE738-8D5B-A645-924F-8994D2C57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7" name="Freeform 285">
              <a:extLst>
                <a:ext uri="{FF2B5EF4-FFF2-40B4-BE49-F238E27FC236}">
                  <a16:creationId xmlns:a16="http://schemas.microsoft.com/office/drawing/2014/main" id="{CFBCABBB-96DD-8C46-9986-030EAC3D5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8" name="Freeform 286">
              <a:extLst>
                <a:ext uri="{FF2B5EF4-FFF2-40B4-BE49-F238E27FC236}">
                  <a16:creationId xmlns:a16="http://schemas.microsoft.com/office/drawing/2014/main" id="{2A73EDA5-98E3-C54E-A44E-26D4149E8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9" name="Freeform 289">
              <a:extLst>
                <a:ext uri="{FF2B5EF4-FFF2-40B4-BE49-F238E27FC236}">
                  <a16:creationId xmlns:a16="http://schemas.microsoft.com/office/drawing/2014/main" id="{A489936F-8A84-4845-8E97-79A7CE21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0" name="Freeform 290">
              <a:extLst>
                <a:ext uri="{FF2B5EF4-FFF2-40B4-BE49-F238E27FC236}">
                  <a16:creationId xmlns:a16="http://schemas.microsoft.com/office/drawing/2014/main" id="{8EE66092-4BE7-3241-964C-7C9F4CCC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65172"/>
              <a:ext cx="252747" cy="166337"/>
            </a:xfrm>
            <a:custGeom>
              <a:avLst/>
              <a:gdLst>
                <a:gd name="T0" fmla="*/ 63 w 1031"/>
                <a:gd name="T1" fmla="*/ 0 h 678"/>
                <a:gd name="T2" fmla="*/ 0 w 1031"/>
                <a:gd name="T3" fmla="*/ 39 h 678"/>
                <a:gd name="T4" fmla="*/ 1030 w 1031"/>
                <a:gd name="T5" fmla="*/ 677 h 678"/>
                <a:gd name="T6" fmla="*/ 1030 w 1031"/>
                <a:gd name="T7" fmla="*/ 0 h 678"/>
                <a:gd name="T8" fmla="*/ 63 w 1031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8">
                  <a:moveTo>
                    <a:pt x="63" y="0"/>
                  </a:moveTo>
                  <a:lnTo>
                    <a:pt x="0" y="39"/>
                  </a:lnTo>
                  <a:lnTo>
                    <a:pt x="1030" y="677"/>
                  </a:lnTo>
                  <a:lnTo>
                    <a:pt x="1030" y="0"/>
                  </a:lnTo>
                  <a:lnTo>
                    <a:pt x="63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1" name="Freeform 292">
              <a:extLst>
                <a:ext uri="{FF2B5EF4-FFF2-40B4-BE49-F238E27FC236}">
                  <a16:creationId xmlns:a16="http://schemas.microsoft.com/office/drawing/2014/main" id="{109DBE25-3E07-774C-BEBE-2859B615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2" name="Freeform 297">
              <a:extLst>
                <a:ext uri="{FF2B5EF4-FFF2-40B4-BE49-F238E27FC236}">
                  <a16:creationId xmlns:a16="http://schemas.microsoft.com/office/drawing/2014/main" id="{B96C6F8A-039A-D54E-89B6-EC3F04B47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185965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3" name="Freeform 298">
              <a:extLst>
                <a:ext uri="{FF2B5EF4-FFF2-40B4-BE49-F238E27FC236}">
                  <a16:creationId xmlns:a16="http://schemas.microsoft.com/office/drawing/2014/main" id="{58DEEE96-1F60-1248-BF5A-39C92D680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4" name="Freeform 300">
              <a:extLst>
                <a:ext uri="{FF2B5EF4-FFF2-40B4-BE49-F238E27FC236}">
                  <a16:creationId xmlns:a16="http://schemas.microsoft.com/office/drawing/2014/main" id="{27F82557-EF4E-E94B-848D-77F11D73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7489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5" name="Freeform 301">
              <a:extLst>
                <a:ext uri="{FF2B5EF4-FFF2-40B4-BE49-F238E27FC236}">
                  <a16:creationId xmlns:a16="http://schemas.microsoft.com/office/drawing/2014/main" id="{C80DF605-2F23-4C4D-9AE2-1DAB6CD9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6" name="Freeform 307">
              <a:extLst>
                <a:ext uri="{FF2B5EF4-FFF2-40B4-BE49-F238E27FC236}">
                  <a16:creationId xmlns:a16="http://schemas.microsoft.com/office/drawing/2014/main" id="{D867ABD3-4EB8-6246-B676-CC3BFA37D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7" name="Freeform 309">
              <a:extLst>
                <a:ext uri="{FF2B5EF4-FFF2-40B4-BE49-F238E27FC236}">
                  <a16:creationId xmlns:a16="http://schemas.microsoft.com/office/drawing/2014/main" id="{7C440CD2-C9BC-AE4E-BD4A-904D7889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238" name="Freeform 312">
              <a:extLst>
                <a:ext uri="{FF2B5EF4-FFF2-40B4-BE49-F238E27FC236}">
                  <a16:creationId xmlns:a16="http://schemas.microsoft.com/office/drawing/2014/main" id="{59BDFB5C-A059-B647-B3A0-99EE292C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4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4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9" name="Freeform 313">
              <a:extLst>
                <a:ext uri="{FF2B5EF4-FFF2-40B4-BE49-F238E27FC236}">
                  <a16:creationId xmlns:a16="http://schemas.microsoft.com/office/drawing/2014/main" id="{8986D50B-A1F4-3F4A-96B0-04645EC9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73813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0" name="Freeform 314">
              <a:extLst>
                <a:ext uri="{FF2B5EF4-FFF2-40B4-BE49-F238E27FC236}">
                  <a16:creationId xmlns:a16="http://schemas.microsoft.com/office/drawing/2014/main" id="{916F330A-888C-7145-9A4A-970C98427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3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3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1" name="Freeform 315">
              <a:extLst>
                <a:ext uri="{FF2B5EF4-FFF2-40B4-BE49-F238E27FC236}">
                  <a16:creationId xmlns:a16="http://schemas.microsoft.com/office/drawing/2014/main" id="{46B5A08B-A56D-CD44-A06F-BD45D34B5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73813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2" name="Freeform 317">
              <a:extLst>
                <a:ext uri="{FF2B5EF4-FFF2-40B4-BE49-F238E27FC236}">
                  <a16:creationId xmlns:a16="http://schemas.microsoft.com/office/drawing/2014/main" id="{7FEA9269-482C-434F-89D1-BFFF2D11E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3" name="Freeform 318">
              <a:extLst>
                <a:ext uri="{FF2B5EF4-FFF2-40B4-BE49-F238E27FC236}">
                  <a16:creationId xmlns:a16="http://schemas.microsoft.com/office/drawing/2014/main" id="{CD2A4AA1-6C47-6D42-90B5-27A8C6C34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73813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4" name="Freeform 322">
              <a:extLst>
                <a:ext uri="{FF2B5EF4-FFF2-40B4-BE49-F238E27FC236}">
                  <a16:creationId xmlns:a16="http://schemas.microsoft.com/office/drawing/2014/main" id="{93F64C18-886D-9C4C-BE9D-C5A01A0C0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185965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5" name="Freeform 325">
              <a:extLst>
                <a:ext uri="{FF2B5EF4-FFF2-40B4-BE49-F238E27FC236}">
                  <a16:creationId xmlns:a16="http://schemas.microsoft.com/office/drawing/2014/main" id="{D7728368-9DA6-0A46-AC70-B7551371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03042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6" name="Freeform 326">
              <a:extLst>
                <a:ext uri="{FF2B5EF4-FFF2-40B4-BE49-F238E27FC236}">
                  <a16:creationId xmlns:a16="http://schemas.microsoft.com/office/drawing/2014/main" id="{A7743AA1-E788-A840-BC36-B89EEDD18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65172"/>
              <a:ext cx="252747" cy="166337"/>
            </a:xfrm>
            <a:custGeom>
              <a:avLst/>
              <a:gdLst>
                <a:gd name="T0" fmla="*/ 0 w 1030"/>
                <a:gd name="T1" fmla="*/ 0 h 678"/>
                <a:gd name="T2" fmla="*/ 0 w 1030"/>
                <a:gd name="T3" fmla="*/ 677 h 678"/>
                <a:gd name="T4" fmla="*/ 1029 w 1030"/>
                <a:gd name="T5" fmla="*/ 39 h 678"/>
                <a:gd name="T6" fmla="*/ 967 w 1030"/>
                <a:gd name="T7" fmla="*/ 0 h 678"/>
                <a:gd name="T8" fmla="*/ 0 w 1030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8">
                  <a:moveTo>
                    <a:pt x="0" y="0"/>
                  </a:moveTo>
                  <a:lnTo>
                    <a:pt x="0" y="677"/>
                  </a:lnTo>
                  <a:lnTo>
                    <a:pt x="1029" y="39"/>
                  </a:lnTo>
                  <a:lnTo>
                    <a:pt x="967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7" name="Freeform 328">
              <a:extLst>
                <a:ext uri="{FF2B5EF4-FFF2-40B4-BE49-F238E27FC236}">
                  <a16:creationId xmlns:a16="http://schemas.microsoft.com/office/drawing/2014/main" id="{DFBB9994-9BBA-744A-8A8B-CBCCFAA50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334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BCA97E8-617D-E045-8819-3A9F9B8BCF8F}"/>
              </a:ext>
            </a:extLst>
          </p:cNvPr>
          <p:cNvGrpSpPr/>
          <p:nvPr/>
        </p:nvGrpSpPr>
        <p:grpSpPr>
          <a:xfrm rot="10800000">
            <a:off x="-290622" y="4508856"/>
            <a:ext cx="9422502" cy="1538841"/>
            <a:chOff x="1869557" y="865171"/>
            <a:chExt cx="4790303" cy="782331"/>
          </a:xfrm>
        </p:grpSpPr>
        <p:sp>
          <p:nvSpPr>
            <p:cNvPr id="249" name="Freeform 85">
              <a:extLst>
                <a:ext uri="{FF2B5EF4-FFF2-40B4-BE49-F238E27FC236}">
                  <a16:creationId xmlns:a16="http://schemas.microsoft.com/office/drawing/2014/main" id="{F1FA0CD2-7A23-8944-86F5-7306E88B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0" name="Freeform 87">
              <a:extLst>
                <a:ext uri="{FF2B5EF4-FFF2-40B4-BE49-F238E27FC236}">
                  <a16:creationId xmlns:a16="http://schemas.microsoft.com/office/drawing/2014/main" id="{99123340-33CA-6640-9C13-706A4F95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1" name="Freeform 89">
              <a:extLst>
                <a:ext uri="{FF2B5EF4-FFF2-40B4-BE49-F238E27FC236}">
                  <a16:creationId xmlns:a16="http://schemas.microsoft.com/office/drawing/2014/main" id="{383AEE25-1ABD-A94A-A59B-A429CFE6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2" name="Freeform 91">
              <a:extLst>
                <a:ext uri="{FF2B5EF4-FFF2-40B4-BE49-F238E27FC236}">
                  <a16:creationId xmlns:a16="http://schemas.microsoft.com/office/drawing/2014/main" id="{A7090ADB-54E4-8645-A252-404985BD9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3" name="Freeform 92">
              <a:extLst>
                <a:ext uri="{FF2B5EF4-FFF2-40B4-BE49-F238E27FC236}">
                  <a16:creationId xmlns:a16="http://schemas.microsoft.com/office/drawing/2014/main" id="{3EA5C77B-01E8-E54A-801C-B9D9355CA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4" name="Freeform 98">
              <a:extLst>
                <a:ext uri="{FF2B5EF4-FFF2-40B4-BE49-F238E27FC236}">
                  <a16:creationId xmlns:a16="http://schemas.microsoft.com/office/drawing/2014/main" id="{19A748DD-78F7-3F43-A9A2-E1011B4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5" name="Freeform 104">
              <a:extLst>
                <a:ext uri="{FF2B5EF4-FFF2-40B4-BE49-F238E27FC236}">
                  <a16:creationId xmlns:a16="http://schemas.microsoft.com/office/drawing/2014/main" id="{73EDFBF9-FECC-B04F-968A-2CE8E2F1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6" name="Freeform 106">
              <a:extLst>
                <a:ext uri="{FF2B5EF4-FFF2-40B4-BE49-F238E27FC236}">
                  <a16:creationId xmlns:a16="http://schemas.microsoft.com/office/drawing/2014/main" id="{B086AF46-22F7-F148-AFC1-0137CA4DD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7" name="Freeform 111">
              <a:extLst>
                <a:ext uri="{FF2B5EF4-FFF2-40B4-BE49-F238E27FC236}">
                  <a16:creationId xmlns:a16="http://schemas.microsoft.com/office/drawing/2014/main" id="{44AAF186-A1DA-9046-9AD7-ADC8F7D0F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8" name="Freeform 112">
              <a:extLst>
                <a:ext uri="{FF2B5EF4-FFF2-40B4-BE49-F238E27FC236}">
                  <a16:creationId xmlns:a16="http://schemas.microsoft.com/office/drawing/2014/main" id="{F82D7232-6913-6349-A856-768C7D80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9" name="Freeform 115">
              <a:extLst>
                <a:ext uri="{FF2B5EF4-FFF2-40B4-BE49-F238E27FC236}">
                  <a16:creationId xmlns:a16="http://schemas.microsoft.com/office/drawing/2014/main" id="{A7275B08-2713-8B48-938C-68BAC287B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DB2E2EB0-8E54-5F4B-8346-AD5D1CA41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028269"/>
              <a:ext cx="249506" cy="313233"/>
            </a:xfrm>
            <a:custGeom>
              <a:avLst/>
              <a:gdLst>
                <a:gd name="T0" fmla="*/ 0 w 1017"/>
                <a:gd name="T1" fmla="*/ 630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3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30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3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id="{6B07157B-7E06-A848-9D94-43CEB9F89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65171"/>
              <a:ext cx="249506" cy="163097"/>
            </a:xfrm>
            <a:custGeom>
              <a:avLst/>
              <a:gdLst>
                <a:gd name="T0" fmla="*/ 31 w 1017"/>
                <a:gd name="T1" fmla="*/ 0 h 667"/>
                <a:gd name="T2" fmla="*/ 0 w 1017"/>
                <a:gd name="T3" fmla="*/ 19 h 667"/>
                <a:gd name="T4" fmla="*/ 0 w 1017"/>
                <a:gd name="T5" fmla="*/ 36 h 667"/>
                <a:gd name="T6" fmla="*/ 1016 w 1017"/>
                <a:gd name="T7" fmla="*/ 666 h 667"/>
                <a:gd name="T8" fmla="*/ 1016 w 1017"/>
                <a:gd name="T9" fmla="*/ 0 h 667"/>
                <a:gd name="T10" fmla="*/ 31 w 1017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7" h="667">
                  <a:moveTo>
                    <a:pt x="31" y="0"/>
                  </a:moveTo>
                  <a:lnTo>
                    <a:pt x="0" y="19"/>
                  </a:lnTo>
                  <a:lnTo>
                    <a:pt x="0" y="36"/>
                  </a:lnTo>
                  <a:lnTo>
                    <a:pt x="1016" y="666"/>
                  </a:lnTo>
                  <a:lnTo>
                    <a:pt x="1016" y="0"/>
                  </a:lnTo>
                  <a:lnTo>
                    <a:pt x="3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2" name="Freeform 126">
              <a:extLst>
                <a:ext uri="{FF2B5EF4-FFF2-40B4-BE49-F238E27FC236}">
                  <a16:creationId xmlns:a16="http://schemas.microsoft.com/office/drawing/2014/main" id="{CC0CC11A-B89D-474A-899E-0A2799A44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3" name="Freeform 128">
              <a:extLst>
                <a:ext uri="{FF2B5EF4-FFF2-40B4-BE49-F238E27FC236}">
                  <a16:creationId xmlns:a16="http://schemas.microsoft.com/office/drawing/2014/main" id="{A76B2846-72CB-C744-B0DE-B5DBBF16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4" name="Freeform 129">
              <a:extLst>
                <a:ext uri="{FF2B5EF4-FFF2-40B4-BE49-F238E27FC236}">
                  <a16:creationId xmlns:a16="http://schemas.microsoft.com/office/drawing/2014/main" id="{5B0ADDAD-1C96-C348-8340-B32A573B5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5" name="Freeform 130">
              <a:extLst>
                <a:ext uri="{FF2B5EF4-FFF2-40B4-BE49-F238E27FC236}">
                  <a16:creationId xmlns:a16="http://schemas.microsoft.com/office/drawing/2014/main" id="{8A703566-8A23-3C47-B05A-2D59B09F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324875"/>
              <a:ext cx="252747" cy="313233"/>
            </a:xfrm>
            <a:custGeom>
              <a:avLst/>
              <a:gdLst>
                <a:gd name="T0" fmla="*/ 0 w 1032"/>
                <a:gd name="T1" fmla="*/ 637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7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6" name="Freeform 131">
              <a:extLst>
                <a:ext uri="{FF2B5EF4-FFF2-40B4-BE49-F238E27FC236}">
                  <a16:creationId xmlns:a16="http://schemas.microsoft.com/office/drawing/2014/main" id="{763CDAE3-9E71-AF48-AD6D-BF4288C16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324875"/>
              <a:ext cx="249506" cy="313233"/>
            </a:xfrm>
            <a:custGeom>
              <a:avLst/>
              <a:gdLst>
                <a:gd name="T0" fmla="*/ 0 w 1017"/>
                <a:gd name="T1" fmla="*/ 629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29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29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2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7" name="Freeform 132">
              <a:extLst>
                <a:ext uri="{FF2B5EF4-FFF2-40B4-BE49-F238E27FC236}">
                  <a16:creationId xmlns:a16="http://schemas.microsoft.com/office/drawing/2014/main" id="{8FCF346B-D0EB-154A-B9A7-B3D1277B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8" name="Freeform 135">
              <a:extLst>
                <a:ext uri="{FF2B5EF4-FFF2-40B4-BE49-F238E27FC236}">
                  <a16:creationId xmlns:a16="http://schemas.microsoft.com/office/drawing/2014/main" id="{BA0C6138-7196-9F4A-B2E3-810BD60E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028269"/>
              <a:ext cx="252747" cy="313233"/>
            </a:xfrm>
            <a:custGeom>
              <a:avLst/>
              <a:gdLst>
                <a:gd name="T0" fmla="*/ 0 w 1032"/>
                <a:gd name="T1" fmla="*/ 638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8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9" name="Freeform 136">
              <a:extLst>
                <a:ext uri="{FF2B5EF4-FFF2-40B4-BE49-F238E27FC236}">
                  <a16:creationId xmlns:a16="http://schemas.microsoft.com/office/drawing/2014/main" id="{438A62BB-5438-F140-A2BC-6AEA97EB9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0" name="Freeform 140">
              <a:extLst>
                <a:ext uri="{FF2B5EF4-FFF2-40B4-BE49-F238E27FC236}">
                  <a16:creationId xmlns:a16="http://schemas.microsoft.com/office/drawing/2014/main" id="{2306A5F4-749F-7049-A872-37B4A5625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1" name="Freeform 141">
              <a:extLst>
                <a:ext uri="{FF2B5EF4-FFF2-40B4-BE49-F238E27FC236}">
                  <a16:creationId xmlns:a16="http://schemas.microsoft.com/office/drawing/2014/main" id="{026CFE5D-3E57-684C-9605-A4D67ED6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65172"/>
              <a:ext cx="252747" cy="164177"/>
            </a:xfrm>
            <a:custGeom>
              <a:avLst/>
              <a:gdLst>
                <a:gd name="T0" fmla="*/ 52 w 1032"/>
                <a:gd name="T1" fmla="*/ 0 h 671"/>
                <a:gd name="T2" fmla="*/ 0 w 1032"/>
                <a:gd name="T3" fmla="*/ 32 h 671"/>
                <a:gd name="T4" fmla="*/ 1031 w 1032"/>
                <a:gd name="T5" fmla="*/ 670 h 671"/>
                <a:gd name="T6" fmla="*/ 1031 w 1032"/>
                <a:gd name="T7" fmla="*/ 0 h 671"/>
                <a:gd name="T8" fmla="*/ 52 w 1032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" h="671">
                  <a:moveTo>
                    <a:pt x="52" y="0"/>
                  </a:moveTo>
                  <a:lnTo>
                    <a:pt x="0" y="32"/>
                  </a:lnTo>
                  <a:lnTo>
                    <a:pt x="1031" y="670"/>
                  </a:lnTo>
                  <a:lnTo>
                    <a:pt x="1031" y="0"/>
                  </a:lnTo>
                  <a:lnTo>
                    <a:pt x="52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2" name="Freeform 143">
              <a:extLst>
                <a:ext uri="{FF2B5EF4-FFF2-40B4-BE49-F238E27FC236}">
                  <a16:creationId xmlns:a16="http://schemas.microsoft.com/office/drawing/2014/main" id="{F41106F7-20A9-9144-8AA3-0EE6046D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3" name="Freeform 146">
              <a:extLst>
                <a:ext uri="{FF2B5EF4-FFF2-40B4-BE49-F238E27FC236}">
                  <a16:creationId xmlns:a16="http://schemas.microsoft.com/office/drawing/2014/main" id="{4BCD6B71-6C8F-7647-A2BD-04988175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178733"/>
              <a:ext cx="249506" cy="308912"/>
            </a:xfrm>
            <a:custGeom>
              <a:avLst/>
              <a:gdLst>
                <a:gd name="T0" fmla="*/ 0 w 1017"/>
                <a:gd name="T1" fmla="*/ 1259 h 1260"/>
                <a:gd name="T2" fmla="*/ 1016 w 1017"/>
                <a:gd name="T3" fmla="*/ 630 h 1260"/>
                <a:gd name="T4" fmla="*/ 0 w 1017"/>
                <a:gd name="T5" fmla="*/ 0 h 1260"/>
                <a:gd name="T6" fmla="*/ 0 w 1017"/>
                <a:gd name="T7" fmla="*/ 1259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0">
                  <a:moveTo>
                    <a:pt x="0" y="1259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5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4" name="Freeform 147">
              <a:extLst>
                <a:ext uri="{FF2B5EF4-FFF2-40B4-BE49-F238E27FC236}">
                  <a16:creationId xmlns:a16="http://schemas.microsoft.com/office/drawing/2014/main" id="{DDBE50FB-83CB-5949-A1BC-7270BAC9D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5" name="Freeform 149">
              <a:extLst>
                <a:ext uri="{FF2B5EF4-FFF2-40B4-BE49-F238E27FC236}">
                  <a16:creationId xmlns:a16="http://schemas.microsoft.com/office/drawing/2014/main" id="{8EF3EB71-DBE6-3D48-B7E3-8D4683057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72732"/>
              <a:ext cx="252747" cy="313233"/>
            </a:xfrm>
            <a:custGeom>
              <a:avLst/>
              <a:gdLst>
                <a:gd name="T0" fmla="*/ 1031 w 1032"/>
                <a:gd name="T1" fmla="*/ 638 h 1277"/>
                <a:gd name="T2" fmla="*/ 0 w 1032"/>
                <a:gd name="T3" fmla="*/ 1276 h 1277"/>
                <a:gd name="T4" fmla="*/ 0 w 1032"/>
                <a:gd name="T5" fmla="*/ 0 h 1277"/>
                <a:gd name="T6" fmla="*/ 1031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1031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6" name="Freeform 150">
              <a:extLst>
                <a:ext uri="{FF2B5EF4-FFF2-40B4-BE49-F238E27FC236}">
                  <a16:creationId xmlns:a16="http://schemas.microsoft.com/office/drawing/2014/main" id="{CD8476EF-5331-D647-9EDF-08C8801B3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7" name="Freeform 156">
              <a:extLst>
                <a:ext uri="{FF2B5EF4-FFF2-40B4-BE49-F238E27FC236}">
                  <a16:creationId xmlns:a16="http://schemas.microsoft.com/office/drawing/2014/main" id="{F67A35BC-2226-4241-B600-E665E16C5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8" name="Freeform 158">
              <a:extLst>
                <a:ext uri="{FF2B5EF4-FFF2-40B4-BE49-F238E27FC236}">
                  <a16:creationId xmlns:a16="http://schemas.microsoft.com/office/drawing/2014/main" id="{61F64A9A-2927-9843-9F23-45B7067F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79" name="Freeform 161">
              <a:extLst>
                <a:ext uri="{FF2B5EF4-FFF2-40B4-BE49-F238E27FC236}">
                  <a16:creationId xmlns:a16="http://schemas.microsoft.com/office/drawing/2014/main" id="{9089D2BC-0BBF-AB4E-B806-B65AD5F6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0" name="Freeform 162">
              <a:extLst>
                <a:ext uri="{FF2B5EF4-FFF2-40B4-BE49-F238E27FC236}">
                  <a16:creationId xmlns:a16="http://schemas.microsoft.com/office/drawing/2014/main" id="{DE800817-DD5E-5745-BC48-268464364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73813"/>
              <a:ext cx="249506" cy="308912"/>
            </a:xfrm>
            <a:custGeom>
              <a:avLst/>
              <a:gdLst>
                <a:gd name="T0" fmla="*/ 0 w 1017"/>
                <a:gd name="T1" fmla="*/ 1260 h 1261"/>
                <a:gd name="T2" fmla="*/ 1016 w 1017"/>
                <a:gd name="T3" fmla="*/ 630 h 1261"/>
                <a:gd name="T4" fmla="*/ 0 w 1017"/>
                <a:gd name="T5" fmla="*/ 0 h 1261"/>
                <a:gd name="T6" fmla="*/ 0 w 1017"/>
                <a:gd name="T7" fmla="*/ 126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1">
                  <a:moveTo>
                    <a:pt x="0" y="1260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6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1" name="Freeform 163">
              <a:extLst>
                <a:ext uri="{FF2B5EF4-FFF2-40B4-BE49-F238E27FC236}">
                  <a16:creationId xmlns:a16="http://schemas.microsoft.com/office/drawing/2014/main" id="{D0B02050-BC7B-D948-96A3-F25AA2871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65171"/>
              <a:ext cx="252747" cy="163097"/>
            </a:xfrm>
            <a:custGeom>
              <a:avLst/>
              <a:gdLst>
                <a:gd name="T0" fmla="*/ 0 w 1030"/>
                <a:gd name="T1" fmla="*/ 0 h 667"/>
                <a:gd name="T2" fmla="*/ 0 w 1030"/>
                <a:gd name="T3" fmla="*/ 666 h 667"/>
                <a:gd name="T4" fmla="*/ 1029 w 1030"/>
                <a:gd name="T5" fmla="*/ 28 h 667"/>
                <a:gd name="T6" fmla="*/ 985 w 1030"/>
                <a:gd name="T7" fmla="*/ 0 h 667"/>
                <a:gd name="T8" fmla="*/ 0 w 1030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67">
                  <a:moveTo>
                    <a:pt x="0" y="0"/>
                  </a:moveTo>
                  <a:lnTo>
                    <a:pt x="0" y="666"/>
                  </a:lnTo>
                  <a:lnTo>
                    <a:pt x="1029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2" name="Freeform 164">
              <a:extLst>
                <a:ext uri="{FF2B5EF4-FFF2-40B4-BE49-F238E27FC236}">
                  <a16:creationId xmlns:a16="http://schemas.microsoft.com/office/drawing/2014/main" id="{E9BDFB9C-B7CE-C04B-AE3F-0FE4429F5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3" name="Freeform 166">
              <a:extLst>
                <a:ext uri="{FF2B5EF4-FFF2-40B4-BE49-F238E27FC236}">
                  <a16:creationId xmlns:a16="http://schemas.microsoft.com/office/drawing/2014/main" id="{1CCE27B7-D73C-BF45-A3A6-53702143C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176573"/>
              <a:ext cx="252747" cy="312152"/>
            </a:xfrm>
            <a:custGeom>
              <a:avLst/>
              <a:gdLst>
                <a:gd name="T0" fmla="*/ 1031 w 1032"/>
                <a:gd name="T1" fmla="*/ 638 h 1276"/>
                <a:gd name="T2" fmla="*/ 0 w 1032"/>
                <a:gd name="T3" fmla="*/ 1275 h 1276"/>
                <a:gd name="T4" fmla="*/ 0 w 1032"/>
                <a:gd name="T5" fmla="*/ 0 h 1276"/>
                <a:gd name="T6" fmla="*/ 1031 w 1032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6">
                  <a:moveTo>
                    <a:pt x="1031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4" name="Freeform 167">
              <a:extLst>
                <a:ext uri="{FF2B5EF4-FFF2-40B4-BE49-F238E27FC236}">
                  <a16:creationId xmlns:a16="http://schemas.microsoft.com/office/drawing/2014/main" id="{0E72C4A0-FD35-0646-88FB-EEE7C91E9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5" name="Freeform 172">
              <a:extLst>
                <a:ext uri="{FF2B5EF4-FFF2-40B4-BE49-F238E27FC236}">
                  <a16:creationId xmlns:a16="http://schemas.microsoft.com/office/drawing/2014/main" id="{2DFF3D21-D86A-5046-B628-2DC688C4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6" name="Freeform 173">
              <a:extLst>
                <a:ext uri="{FF2B5EF4-FFF2-40B4-BE49-F238E27FC236}">
                  <a16:creationId xmlns:a16="http://schemas.microsoft.com/office/drawing/2014/main" id="{80EB5D6C-22DB-EE4D-89DB-BA845A819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7" name="Freeform 178">
              <a:extLst>
                <a:ext uri="{FF2B5EF4-FFF2-40B4-BE49-F238E27FC236}">
                  <a16:creationId xmlns:a16="http://schemas.microsoft.com/office/drawing/2014/main" id="{653DFE6A-B62E-3347-BF89-129F9DD66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8" name="Freeform 180">
              <a:extLst>
                <a:ext uri="{FF2B5EF4-FFF2-40B4-BE49-F238E27FC236}">
                  <a16:creationId xmlns:a16="http://schemas.microsoft.com/office/drawing/2014/main" id="{A6ED3479-C306-7F4F-B49B-FF840015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89" name="Freeform 181">
              <a:extLst>
                <a:ext uri="{FF2B5EF4-FFF2-40B4-BE49-F238E27FC236}">
                  <a16:creationId xmlns:a16="http://schemas.microsoft.com/office/drawing/2014/main" id="{48253CF6-ADC1-D743-8BF3-49965AE62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0" name="Freeform 182">
              <a:extLst>
                <a:ext uri="{FF2B5EF4-FFF2-40B4-BE49-F238E27FC236}">
                  <a16:creationId xmlns:a16="http://schemas.microsoft.com/office/drawing/2014/main" id="{46B28A5E-51D7-E54D-82B6-34D5CF3B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1" name="Freeform 184">
              <a:extLst>
                <a:ext uri="{FF2B5EF4-FFF2-40B4-BE49-F238E27FC236}">
                  <a16:creationId xmlns:a16="http://schemas.microsoft.com/office/drawing/2014/main" id="{24C7218C-BEEE-8943-88B9-70E02B92E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2" name="Freeform 185">
              <a:extLst>
                <a:ext uri="{FF2B5EF4-FFF2-40B4-BE49-F238E27FC236}">
                  <a16:creationId xmlns:a16="http://schemas.microsoft.com/office/drawing/2014/main" id="{57C3047F-236B-3348-B33A-FAAF3B4F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176573"/>
              <a:ext cx="251667" cy="312152"/>
            </a:xfrm>
            <a:custGeom>
              <a:avLst/>
              <a:gdLst>
                <a:gd name="T0" fmla="*/ 0 w 1029"/>
                <a:gd name="T1" fmla="*/ 638 h 1276"/>
                <a:gd name="T2" fmla="*/ 1028 w 1029"/>
                <a:gd name="T3" fmla="*/ 1275 h 1276"/>
                <a:gd name="T4" fmla="*/ 1028 w 1029"/>
                <a:gd name="T5" fmla="*/ 0 h 1276"/>
                <a:gd name="T6" fmla="*/ 0 w 1029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6">
                  <a:moveTo>
                    <a:pt x="0" y="638"/>
                  </a:moveTo>
                  <a:lnTo>
                    <a:pt x="1028" y="1275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3" name="Freeform 189">
              <a:extLst>
                <a:ext uri="{FF2B5EF4-FFF2-40B4-BE49-F238E27FC236}">
                  <a16:creationId xmlns:a16="http://schemas.microsoft.com/office/drawing/2014/main" id="{6CF2604B-EDD0-9848-BE55-510676A6C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4" name="Freeform 190">
              <a:extLst>
                <a:ext uri="{FF2B5EF4-FFF2-40B4-BE49-F238E27FC236}">
                  <a16:creationId xmlns:a16="http://schemas.microsoft.com/office/drawing/2014/main" id="{65011003-0CD9-7745-8414-57FEAD3FF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5" name="Freeform 195">
              <a:extLst>
                <a:ext uri="{FF2B5EF4-FFF2-40B4-BE49-F238E27FC236}">
                  <a16:creationId xmlns:a16="http://schemas.microsoft.com/office/drawing/2014/main" id="{401A5D19-9FD5-EA4A-9F59-59BFBEF6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6" name="Freeform 196">
              <a:extLst>
                <a:ext uri="{FF2B5EF4-FFF2-40B4-BE49-F238E27FC236}">
                  <a16:creationId xmlns:a16="http://schemas.microsoft.com/office/drawing/2014/main" id="{52664BE6-7A76-654C-AD09-BB158C228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72732"/>
              <a:ext cx="251667" cy="313233"/>
            </a:xfrm>
            <a:custGeom>
              <a:avLst/>
              <a:gdLst>
                <a:gd name="T0" fmla="*/ 0 w 1029"/>
                <a:gd name="T1" fmla="*/ 638 h 1277"/>
                <a:gd name="T2" fmla="*/ 1028 w 1029"/>
                <a:gd name="T3" fmla="*/ 1276 h 1277"/>
                <a:gd name="T4" fmla="*/ 1028 w 1029"/>
                <a:gd name="T5" fmla="*/ 0 h 1277"/>
                <a:gd name="T6" fmla="*/ 0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0" y="638"/>
                  </a:moveTo>
                  <a:lnTo>
                    <a:pt x="1028" y="1276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7" name="Freeform 197">
              <a:extLst>
                <a:ext uri="{FF2B5EF4-FFF2-40B4-BE49-F238E27FC236}">
                  <a16:creationId xmlns:a16="http://schemas.microsoft.com/office/drawing/2014/main" id="{9B2024AE-9B56-3940-89F4-C2AE6FA0F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65172"/>
              <a:ext cx="252747" cy="164177"/>
            </a:xfrm>
            <a:custGeom>
              <a:avLst/>
              <a:gdLst>
                <a:gd name="T0" fmla="*/ 52 w 1031"/>
                <a:gd name="T1" fmla="*/ 0 h 671"/>
                <a:gd name="T2" fmla="*/ 0 w 1031"/>
                <a:gd name="T3" fmla="*/ 32 h 671"/>
                <a:gd name="T4" fmla="*/ 1030 w 1031"/>
                <a:gd name="T5" fmla="*/ 670 h 671"/>
                <a:gd name="T6" fmla="*/ 1030 w 1031"/>
                <a:gd name="T7" fmla="*/ 0 h 671"/>
                <a:gd name="T8" fmla="*/ 52 w 1031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1">
                  <a:moveTo>
                    <a:pt x="52" y="0"/>
                  </a:moveTo>
                  <a:lnTo>
                    <a:pt x="0" y="32"/>
                  </a:lnTo>
                  <a:lnTo>
                    <a:pt x="1030" y="670"/>
                  </a:lnTo>
                  <a:lnTo>
                    <a:pt x="1030" y="0"/>
                  </a:lnTo>
                  <a:lnTo>
                    <a:pt x="5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8" name="Freeform 199">
              <a:extLst>
                <a:ext uri="{FF2B5EF4-FFF2-40B4-BE49-F238E27FC236}">
                  <a16:creationId xmlns:a16="http://schemas.microsoft.com/office/drawing/2014/main" id="{F3642307-EAA3-1C4F-94A8-546A6A723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99" name="Freeform 203">
              <a:extLst>
                <a:ext uri="{FF2B5EF4-FFF2-40B4-BE49-F238E27FC236}">
                  <a16:creationId xmlns:a16="http://schemas.microsoft.com/office/drawing/2014/main" id="{5D001642-33E9-5842-B070-50F715F08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0" name="Freeform 204">
              <a:extLst>
                <a:ext uri="{FF2B5EF4-FFF2-40B4-BE49-F238E27FC236}">
                  <a16:creationId xmlns:a16="http://schemas.microsoft.com/office/drawing/2014/main" id="{FB0F36A2-E1C7-EE47-A376-ACDB2AD42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D203E2E3-E5C1-124A-8BA6-DCC1C30BE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CC657FAC-22A2-5547-875C-146D0F589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3" name="Freeform 213">
              <a:extLst>
                <a:ext uri="{FF2B5EF4-FFF2-40B4-BE49-F238E27FC236}">
                  <a16:creationId xmlns:a16="http://schemas.microsoft.com/office/drawing/2014/main" id="{E6F0D289-3818-9C4D-BA61-4125397CD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324875"/>
              <a:ext cx="251667" cy="313233"/>
            </a:xfrm>
            <a:custGeom>
              <a:avLst/>
              <a:gdLst>
                <a:gd name="T0" fmla="*/ 1028 w 1029"/>
                <a:gd name="T1" fmla="*/ 637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4" name="Freeform 216">
              <a:extLst>
                <a:ext uri="{FF2B5EF4-FFF2-40B4-BE49-F238E27FC236}">
                  <a16:creationId xmlns:a16="http://schemas.microsoft.com/office/drawing/2014/main" id="{605B1511-8817-AF4B-81B6-3B698C735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028269"/>
              <a:ext cx="251667" cy="313233"/>
            </a:xfrm>
            <a:custGeom>
              <a:avLst/>
              <a:gdLst>
                <a:gd name="T0" fmla="*/ 1028 w 1029"/>
                <a:gd name="T1" fmla="*/ 638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5" name="Freeform 221">
              <a:extLst>
                <a:ext uri="{FF2B5EF4-FFF2-40B4-BE49-F238E27FC236}">
                  <a16:creationId xmlns:a16="http://schemas.microsoft.com/office/drawing/2014/main" id="{9EBE511A-D800-9048-8BA0-C17822A09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306" name="Freeform 222">
              <a:extLst>
                <a:ext uri="{FF2B5EF4-FFF2-40B4-BE49-F238E27FC236}">
                  <a16:creationId xmlns:a16="http://schemas.microsoft.com/office/drawing/2014/main" id="{42637EEB-9C31-4C40-82FE-B778BAFA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7" name="Freeform 223">
              <a:extLst>
                <a:ext uri="{FF2B5EF4-FFF2-40B4-BE49-F238E27FC236}">
                  <a16:creationId xmlns:a16="http://schemas.microsoft.com/office/drawing/2014/main" id="{A56C8492-6448-5447-A229-F30389CF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8" name="Freeform 224">
              <a:extLst>
                <a:ext uri="{FF2B5EF4-FFF2-40B4-BE49-F238E27FC236}">
                  <a16:creationId xmlns:a16="http://schemas.microsoft.com/office/drawing/2014/main" id="{0500B393-D9BF-C14A-8619-A80CE82D4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65171"/>
              <a:ext cx="251667" cy="163097"/>
            </a:xfrm>
            <a:custGeom>
              <a:avLst/>
              <a:gdLst>
                <a:gd name="T0" fmla="*/ 0 w 1029"/>
                <a:gd name="T1" fmla="*/ 0 h 667"/>
                <a:gd name="T2" fmla="*/ 0 w 1029"/>
                <a:gd name="T3" fmla="*/ 666 h 667"/>
                <a:gd name="T4" fmla="*/ 1028 w 1029"/>
                <a:gd name="T5" fmla="*/ 28 h 667"/>
                <a:gd name="T6" fmla="*/ 983 w 1029"/>
                <a:gd name="T7" fmla="*/ 0 h 667"/>
                <a:gd name="T8" fmla="*/ 0 w 1029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67">
                  <a:moveTo>
                    <a:pt x="0" y="0"/>
                  </a:moveTo>
                  <a:lnTo>
                    <a:pt x="0" y="666"/>
                  </a:lnTo>
                  <a:lnTo>
                    <a:pt x="1028" y="28"/>
                  </a:lnTo>
                  <a:lnTo>
                    <a:pt x="98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09" name="Freeform 225">
              <a:extLst>
                <a:ext uri="{FF2B5EF4-FFF2-40B4-BE49-F238E27FC236}">
                  <a16:creationId xmlns:a16="http://schemas.microsoft.com/office/drawing/2014/main" id="{BFB50098-8A33-6C4A-AF29-B0FBC0B4A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0" name="Freeform 227">
              <a:extLst>
                <a:ext uri="{FF2B5EF4-FFF2-40B4-BE49-F238E27FC236}">
                  <a16:creationId xmlns:a16="http://schemas.microsoft.com/office/drawing/2014/main" id="{F268B868-0F8A-0145-92D3-4AFA8381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1" name="Freeform 228">
              <a:extLst>
                <a:ext uri="{FF2B5EF4-FFF2-40B4-BE49-F238E27FC236}">
                  <a16:creationId xmlns:a16="http://schemas.microsoft.com/office/drawing/2014/main" id="{F64747D7-272D-E44F-B20D-FA332BB8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65172"/>
              <a:ext cx="252747" cy="164177"/>
            </a:xfrm>
            <a:custGeom>
              <a:avLst/>
              <a:gdLst>
                <a:gd name="T0" fmla="*/ 0 w 1030"/>
                <a:gd name="T1" fmla="*/ 0 h 671"/>
                <a:gd name="T2" fmla="*/ 0 w 1030"/>
                <a:gd name="T3" fmla="*/ 670 h 671"/>
                <a:gd name="T4" fmla="*/ 1029 w 1030"/>
                <a:gd name="T5" fmla="*/ 32 h 671"/>
                <a:gd name="T6" fmla="*/ 977 w 1030"/>
                <a:gd name="T7" fmla="*/ 0 h 671"/>
                <a:gd name="T8" fmla="*/ 0 w 1030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1">
                  <a:moveTo>
                    <a:pt x="0" y="0"/>
                  </a:moveTo>
                  <a:lnTo>
                    <a:pt x="0" y="670"/>
                  </a:lnTo>
                  <a:lnTo>
                    <a:pt x="1029" y="32"/>
                  </a:lnTo>
                  <a:lnTo>
                    <a:pt x="977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2" name="Freeform 230">
              <a:extLst>
                <a:ext uri="{FF2B5EF4-FFF2-40B4-BE49-F238E27FC236}">
                  <a16:creationId xmlns:a16="http://schemas.microsoft.com/office/drawing/2014/main" id="{A0F7DFF1-CC74-384F-887C-9898E203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3" name="Freeform 267">
              <a:extLst>
                <a:ext uri="{FF2B5EF4-FFF2-40B4-BE49-F238E27FC236}">
                  <a16:creationId xmlns:a16="http://schemas.microsoft.com/office/drawing/2014/main" id="{37BAF730-F29F-FB4D-A786-A65FBC973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4" name="Freeform 271">
              <a:extLst>
                <a:ext uri="{FF2B5EF4-FFF2-40B4-BE49-F238E27FC236}">
                  <a16:creationId xmlns:a16="http://schemas.microsoft.com/office/drawing/2014/main" id="{A49A9397-7EF4-3447-AE30-57DD3FC89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03042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5" name="Freeform 272">
              <a:extLst>
                <a:ext uri="{FF2B5EF4-FFF2-40B4-BE49-F238E27FC236}">
                  <a16:creationId xmlns:a16="http://schemas.microsoft.com/office/drawing/2014/main" id="{5BD75805-7B62-8F49-9137-9777C926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65172"/>
              <a:ext cx="252747" cy="165257"/>
            </a:xfrm>
            <a:custGeom>
              <a:avLst/>
              <a:gdLst>
                <a:gd name="T0" fmla="*/ 56 w 1030"/>
                <a:gd name="T1" fmla="*/ 0 h 674"/>
                <a:gd name="T2" fmla="*/ 0 w 1030"/>
                <a:gd name="T3" fmla="*/ 35 h 674"/>
                <a:gd name="T4" fmla="*/ 1029 w 1030"/>
                <a:gd name="T5" fmla="*/ 673 h 674"/>
                <a:gd name="T6" fmla="*/ 1029 w 1030"/>
                <a:gd name="T7" fmla="*/ 0 h 674"/>
                <a:gd name="T8" fmla="*/ 56 w 1030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4">
                  <a:moveTo>
                    <a:pt x="56" y="0"/>
                  </a:moveTo>
                  <a:lnTo>
                    <a:pt x="0" y="35"/>
                  </a:lnTo>
                  <a:lnTo>
                    <a:pt x="1029" y="673"/>
                  </a:lnTo>
                  <a:lnTo>
                    <a:pt x="1029" y="0"/>
                  </a:lnTo>
                  <a:lnTo>
                    <a:pt x="5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6" name="Freeform 278">
              <a:extLst>
                <a:ext uri="{FF2B5EF4-FFF2-40B4-BE49-F238E27FC236}">
                  <a16:creationId xmlns:a16="http://schemas.microsoft.com/office/drawing/2014/main" id="{759B691E-C72E-8344-932A-0ACB4F91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7" name="Freeform 279">
              <a:extLst>
                <a:ext uri="{FF2B5EF4-FFF2-40B4-BE49-F238E27FC236}">
                  <a16:creationId xmlns:a16="http://schemas.microsoft.com/office/drawing/2014/main" id="{771F77BC-F8D1-414E-830C-F04ABFC4E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65172"/>
              <a:ext cx="252747" cy="165257"/>
            </a:xfrm>
            <a:custGeom>
              <a:avLst/>
              <a:gdLst>
                <a:gd name="T0" fmla="*/ 57 w 1031"/>
                <a:gd name="T1" fmla="*/ 0 h 674"/>
                <a:gd name="T2" fmla="*/ 0 w 1031"/>
                <a:gd name="T3" fmla="*/ 35 h 674"/>
                <a:gd name="T4" fmla="*/ 1030 w 1031"/>
                <a:gd name="T5" fmla="*/ 673 h 674"/>
                <a:gd name="T6" fmla="*/ 1030 w 1031"/>
                <a:gd name="T7" fmla="*/ 0 h 674"/>
                <a:gd name="T8" fmla="*/ 57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57" y="0"/>
                  </a:moveTo>
                  <a:lnTo>
                    <a:pt x="0" y="35"/>
                  </a:lnTo>
                  <a:lnTo>
                    <a:pt x="1030" y="673"/>
                  </a:lnTo>
                  <a:lnTo>
                    <a:pt x="1030" y="0"/>
                  </a:lnTo>
                  <a:lnTo>
                    <a:pt x="5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8" name="Freeform 280">
              <a:extLst>
                <a:ext uri="{FF2B5EF4-FFF2-40B4-BE49-F238E27FC236}">
                  <a16:creationId xmlns:a16="http://schemas.microsoft.com/office/drawing/2014/main" id="{FC2480CF-1EB4-8044-92A7-5B76F201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334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19" name="Freeform 281">
              <a:extLst>
                <a:ext uri="{FF2B5EF4-FFF2-40B4-BE49-F238E27FC236}">
                  <a16:creationId xmlns:a16="http://schemas.microsoft.com/office/drawing/2014/main" id="{45CBE93C-85F5-2E42-8E1D-0E139BA4B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33426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0" name="Freeform 282">
              <a:extLst>
                <a:ext uri="{FF2B5EF4-FFF2-40B4-BE49-F238E27FC236}">
                  <a16:creationId xmlns:a16="http://schemas.microsoft.com/office/drawing/2014/main" id="{E89BA547-6D67-D347-8213-C2236D89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1" name="Freeform 285">
              <a:extLst>
                <a:ext uri="{FF2B5EF4-FFF2-40B4-BE49-F238E27FC236}">
                  <a16:creationId xmlns:a16="http://schemas.microsoft.com/office/drawing/2014/main" id="{2F52DE50-4233-EC41-8C69-F0CE4BED1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2" name="Freeform 286">
              <a:extLst>
                <a:ext uri="{FF2B5EF4-FFF2-40B4-BE49-F238E27FC236}">
                  <a16:creationId xmlns:a16="http://schemas.microsoft.com/office/drawing/2014/main" id="{B2E89BC7-7D73-2343-9002-0F27ACCA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3" name="Freeform 289">
              <a:extLst>
                <a:ext uri="{FF2B5EF4-FFF2-40B4-BE49-F238E27FC236}">
                  <a16:creationId xmlns:a16="http://schemas.microsoft.com/office/drawing/2014/main" id="{776ACE85-3775-B143-B352-E07BFD25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4" name="Freeform 290">
              <a:extLst>
                <a:ext uri="{FF2B5EF4-FFF2-40B4-BE49-F238E27FC236}">
                  <a16:creationId xmlns:a16="http://schemas.microsoft.com/office/drawing/2014/main" id="{4375DBB3-EE5E-FA4B-9315-96D161741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65172"/>
              <a:ext cx="252747" cy="166337"/>
            </a:xfrm>
            <a:custGeom>
              <a:avLst/>
              <a:gdLst>
                <a:gd name="T0" fmla="*/ 63 w 1031"/>
                <a:gd name="T1" fmla="*/ 0 h 678"/>
                <a:gd name="T2" fmla="*/ 0 w 1031"/>
                <a:gd name="T3" fmla="*/ 39 h 678"/>
                <a:gd name="T4" fmla="*/ 1030 w 1031"/>
                <a:gd name="T5" fmla="*/ 677 h 678"/>
                <a:gd name="T6" fmla="*/ 1030 w 1031"/>
                <a:gd name="T7" fmla="*/ 0 h 678"/>
                <a:gd name="T8" fmla="*/ 63 w 1031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8">
                  <a:moveTo>
                    <a:pt x="63" y="0"/>
                  </a:moveTo>
                  <a:lnTo>
                    <a:pt x="0" y="39"/>
                  </a:lnTo>
                  <a:lnTo>
                    <a:pt x="1030" y="677"/>
                  </a:lnTo>
                  <a:lnTo>
                    <a:pt x="1030" y="0"/>
                  </a:lnTo>
                  <a:lnTo>
                    <a:pt x="63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5" name="Freeform 292">
              <a:extLst>
                <a:ext uri="{FF2B5EF4-FFF2-40B4-BE49-F238E27FC236}">
                  <a16:creationId xmlns:a16="http://schemas.microsoft.com/office/drawing/2014/main" id="{8C5D0C84-3C24-084E-B36B-FB7DA3D5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6" name="Freeform 297">
              <a:extLst>
                <a:ext uri="{FF2B5EF4-FFF2-40B4-BE49-F238E27FC236}">
                  <a16:creationId xmlns:a16="http://schemas.microsoft.com/office/drawing/2014/main" id="{329D7302-1C57-5841-9937-54D8463B0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185965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7" name="Freeform 298">
              <a:extLst>
                <a:ext uri="{FF2B5EF4-FFF2-40B4-BE49-F238E27FC236}">
                  <a16:creationId xmlns:a16="http://schemas.microsoft.com/office/drawing/2014/main" id="{3122DE82-7058-FC45-BA7C-912ADBD4F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8" name="Freeform 300">
              <a:extLst>
                <a:ext uri="{FF2B5EF4-FFF2-40B4-BE49-F238E27FC236}">
                  <a16:creationId xmlns:a16="http://schemas.microsoft.com/office/drawing/2014/main" id="{D206E943-E9DC-AA42-B00C-886EE2E1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7489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29" name="Freeform 301">
              <a:extLst>
                <a:ext uri="{FF2B5EF4-FFF2-40B4-BE49-F238E27FC236}">
                  <a16:creationId xmlns:a16="http://schemas.microsoft.com/office/drawing/2014/main" id="{1C65B90A-A603-584F-9395-8F05869B5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30" name="Freeform 307">
              <a:extLst>
                <a:ext uri="{FF2B5EF4-FFF2-40B4-BE49-F238E27FC236}">
                  <a16:creationId xmlns:a16="http://schemas.microsoft.com/office/drawing/2014/main" id="{25F62EF3-F5F8-FC41-8B4C-71A26478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31" name="Freeform 309">
              <a:extLst>
                <a:ext uri="{FF2B5EF4-FFF2-40B4-BE49-F238E27FC236}">
                  <a16:creationId xmlns:a16="http://schemas.microsoft.com/office/drawing/2014/main" id="{B5BF1A9B-9E99-004E-B3B2-175322DB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337" name="Freeform 312">
              <a:extLst>
                <a:ext uri="{FF2B5EF4-FFF2-40B4-BE49-F238E27FC236}">
                  <a16:creationId xmlns:a16="http://schemas.microsoft.com/office/drawing/2014/main" id="{CD3C377A-4553-9941-B711-C6E1CD83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4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4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76" name="Freeform 313">
              <a:extLst>
                <a:ext uri="{FF2B5EF4-FFF2-40B4-BE49-F238E27FC236}">
                  <a16:creationId xmlns:a16="http://schemas.microsoft.com/office/drawing/2014/main" id="{BF91A182-7092-614D-B674-74DF6541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73813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77" name="Freeform 314">
              <a:extLst>
                <a:ext uri="{FF2B5EF4-FFF2-40B4-BE49-F238E27FC236}">
                  <a16:creationId xmlns:a16="http://schemas.microsoft.com/office/drawing/2014/main" id="{092EB461-3AE4-984A-BA7D-BE643FEE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3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3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78" name="Freeform 315">
              <a:extLst>
                <a:ext uri="{FF2B5EF4-FFF2-40B4-BE49-F238E27FC236}">
                  <a16:creationId xmlns:a16="http://schemas.microsoft.com/office/drawing/2014/main" id="{BE3E7A50-E90C-7941-8DF1-53176F678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73813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79" name="Freeform 317">
              <a:extLst>
                <a:ext uri="{FF2B5EF4-FFF2-40B4-BE49-F238E27FC236}">
                  <a16:creationId xmlns:a16="http://schemas.microsoft.com/office/drawing/2014/main" id="{174CDA35-397B-ED42-9CC0-2155CAB68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80" name="Freeform 318">
              <a:extLst>
                <a:ext uri="{FF2B5EF4-FFF2-40B4-BE49-F238E27FC236}">
                  <a16:creationId xmlns:a16="http://schemas.microsoft.com/office/drawing/2014/main" id="{5921D1CA-B959-A441-9391-A2919FD0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73813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81" name="Freeform 322">
              <a:extLst>
                <a:ext uri="{FF2B5EF4-FFF2-40B4-BE49-F238E27FC236}">
                  <a16:creationId xmlns:a16="http://schemas.microsoft.com/office/drawing/2014/main" id="{064585B5-DA50-CB46-9AC2-893143A1F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185965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82" name="Freeform 325">
              <a:extLst>
                <a:ext uri="{FF2B5EF4-FFF2-40B4-BE49-F238E27FC236}">
                  <a16:creationId xmlns:a16="http://schemas.microsoft.com/office/drawing/2014/main" id="{5B4419CB-725C-F94F-91CF-9016423E0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03042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83" name="Freeform 326">
              <a:extLst>
                <a:ext uri="{FF2B5EF4-FFF2-40B4-BE49-F238E27FC236}">
                  <a16:creationId xmlns:a16="http://schemas.microsoft.com/office/drawing/2014/main" id="{963169FF-C02D-A341-B0D2-B6D08D78F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65172"/>
              <a:ext cx="252747" cy="166337"/>
            </a:xfrm>
            <a:custGeom>
              <a:avLst/>
              <a:gdLst>
                <a:gd name="T0" fmla="*/ 0 w 1030"/>
                <a:gd name="T1" fmla="*/ 0 h 678"/>
                <a:gd name="T2" fmla="*/ 0 w 1030"/>
                <a:gd name="T3" fmla="*/ 677 h 678"/>
                <a:gd name="T4" fmla="*/ 1029 w 1030"/>
                <a:gd name="T5" fmla="*/ 39 h 678"/>
                <a:gd name="T6" fmla="*/ 967 w 1030"/>
                <a:gd name="T7" fmla="*/ 0 h 678"/>
                <a:gd name="T8" fmla="*/ 0 w 1030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8">
                  <a:moveTo>
                    <a:pt x="0" y="0"/>
                  </a:moveTo>
                  <a:lnTo>
                    <a:pt x="0" y="677"/>
                  </a:lnTo>
                  <a:lnTo>
                    <a:pt x="1029" y="39"/>
                  </a:lnTo>
                  <a:lnTo>
                    <a:pt x="967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384" name="Freeform 328">
              <a:extLst>
                <a:ext uri="{FF2B5EF4-FFF2-40B4-BE49-F238E27FC236}">
                  <a16:creationId xmlns:a16="http://schemas.microsoft.com/office/drawing/2014/main" id="{20BEA80E-C1EF-C94D-80AB-CFE80D8F9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334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AAA3C3B8-1491-450E-8BCE-3F60DF2C4A7E}"/>
              </a:ext>
            </a:extLst>
          </p:cNvPr>
          <p:cNvSpPr txBox="1"/>
          <p:nvPr/>
        </p:nvSpPr>
        <p:spPr>
          <a:xfrm>
            <a:off x="1885923" y="2298127"/>
            <a:ext cx="350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LNG221</a:t>
            </a:r>
          </a:p>
        </p:txBody>
      </p:sp>
    </p:spTree>
    <p:extLst>
      <p:ext uri="{BB962C8B-B14F-4D97-AF65-F5344CB8AC3E}">
        <p14:creationId xmlns:p14="http://schemas.microsoft.com/office/powerpoint/2010/main" val="77738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F7A8-6552-4887-996C-B78B2B31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3E417-D8E2-46F5-A73A-EC08AD9C2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5139" y="29333"/>
            <a:ext cx="4551131" cy="2522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03BD5-72CE-4AC0-8AE6-107E3B821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01506"/>
            <a:ext cx="4587818" cy="26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E6350-9BE7-4794-9C99-1B3F75631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551647"/>
            <a:ext cx="4615139" cy="2591854"/>
          </a:xfrm>
          <a:prstGeom prst="rect">
            <a:avLst/>
          </a:prstGeom>
        </p:spPr>
      </p:pic>
      <p:pic>
        <p:nvPicPr>
          <p:cNvPr id="3" name="Online Media 2" title="3 TIPS that made me a BETTER Beginner">
            <a:hlinkClick r:id="" action="ppaction://media"/>
            <a:extLst>
              <a:ext uri="{FF2B5EF4-FFF2-40B4-BE49-F238E27FC236}">
                <a16:creationId xmlns:a16="http://schemas.microsoft.com/office/drawing/2014/main" id="{9CE49724-D072-477A-8971-ADC7758971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711860" y="2591854"/>
            <a:ext cx="4357687" cy="24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BACF-73B2-4BB7-8E61-44844006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Issues regarding students’ expectation of English language learning</a:t>
            </a:r>
            <a:br>
              <a:rPr lang="en-GB" b="1" dirty="0">
                <a:solidFill>
                  <a:schemeClr val="tx2"/>
                </a:solidFill>
              </a:rPr>
            </a:b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C68AF1-9214-450F-B2EC-BBAC4BD64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201785"/>
            <a:ext cx="5322094" cy="38393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1DD63-43D3-4F46-8A12-B25F75D6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4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B7C0-9E4A-4D75-9783-4049A6B4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7696C8-678F-42AD-B1C3-EF6DBA611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1345350"/>
            <a:ext cx="7886700" cy="27295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E5D5A-520D-416C-A510-D8EB3FFF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2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0048-A4B7-405E-BFAE-CB7FA8CB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Reddit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5A8EF5-CB60-4A4B-B327-9DE3A98B9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84" y="1641199"/>
            <a:ext cx="6733032" cy="3228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DC192-1D16-4E9B-B0A8-0FB3FB86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2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B446-D5A2-4831-A83A-6DC4D1FD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Google Translate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94C625-4F00-4EB9-95CF-85F0B2E1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82676"/>
            <a:ext cx="7886700" cy="28369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38397-3B8B-4E6F-BE57-1087E60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6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490806" y="1882658"/>
            <a:ext cx="4314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“The hobby course values learners; it is about what the learners want and need, not what teachers want or need.”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8472" y="814270"/>
            <a:ext cx="1279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“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A8CBD8-84C5-1E44-A119-F794050BB843}"/>
              </a:ext>
            </a:extLst>
          </p:cNvPr>
          <p:cNvGrpSpPr/>
          <p:nvPr/>
        </p:nvGrpSpPr>
        <p:grpSpPr>
          <a:xfrm rot="10800000">
            <a:off x="-287719" y="3937973"/>
            <a:ext cx="9625789" cy="1572041"/>
            <a:chOff x="1869557" y="865171"/>
            <a:chExt cx="4790303" cy="782331"/>
          </a:xfrm>
        </p:grpSpPr>
        <p:sp>
          <p:nvSpPr>
            <p:cNvPr id="177" name="Freeform 85">
              <a:extLst>
                <a:ext uri="{FF2B5EF4-FFF2-40B4-BE49-F238E27FC236}">
                  <a16:creationId xmlns:a16="http://schemas.microsoft.com/office/drawing/2014/main" id="{6D08C46E-8519-AE40-BD09-3DF449E8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8" name="Freeform 87">
              <a:extLst>
                <a:ext uri="{FF2B5EF4-FFF2-40B4-BE49-F238E27FC236}">
                  <a16:creationId xmlns:a16="http://schemas.microsoft.com/office/drawing/2014/main" id="{303523BB-DA87-4643-B8B8-AD919466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79" name="Freeform 89">
              <a:extLst>
                <a:ext uri="{FF2B5EF4-FFF2-40B4-BE49-F238E27FC236}">
                  <a16:creationId xmlns:a16="http://schemas.microsoft.com/office/drawing/2014/main" id="{1016D806-6645-9946-963C-003AB0A63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0" name="Freeform 91">
              <a:extLst>
                <a:ext uri="{FF2B5EF4-FFF2-40B4-BE49-F238E27FC236}">
                  <a16:creationId xmlns:a16="http://schemas.microsoft.com/office/drawing/2014/main" id="{DF97A69F-C49D-CC4A-B36D-F55C9DA1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1" name="Freeform 92">
              <a:extLst>
                <a:ext uri="{FF2B5EF4-FFF2-40B4-BE49-F238E27FC236}">
                  <a16:creationId xmlns:a16="http://schemas.microsoft.com/office/drawing/2014/main" id="{CCCF5E77-8D46-A846-8626-E6B308249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128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2" name="Freeform 98">
              <a:extLst>
                <a:ext uri="{FF2B5EF4-FFF2-40B4-BE49-F238E27FC236}">
                  <a16:creationId xmlns:a16="http://schemas.microsoft.com/office/drawing/2014/main" id="{89A9256A-BA3E-B649-944B-044CDCD2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3" name="Freeform 104">
              <a:extLst>
                <a:ext uri="{FF2B5EF4-FFF2-40B4-BE49-F238E27FC236}">
                  <a16:creationId xmlns:a16="http://schemas.microsoft.com/office/drawing/2014/main" id="{F15C7311-54C9-4E42-BE9A-85C05C4FF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4" name="Freeform 106">
              <a:extLst>
                <a:ext uri="{FF2B5EF4-FFF2-40B4-BE49-F238E27FC236}">
                  <a16:creationId xmlns:a16="http://schemas.microsoft.com/office/drawing/2014/main" id="{3E49B968-1525-4643-8B10-B97EBF60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5" name="Freeform 111">
              <a:extLst>
                <a:ext uri="{FF2B5EF4-FFF2-40B4-BE49-F238E27FC236}">
                  <a16:creationId xmlns:a16="http://schemas.microsoft.com/office/drawing/2014/main" id="{7D31C030-F766-D74B-B6EA-DDEBA01D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6" name="Freeform 112">
              <a:extLst>
                <a:ext uri="{FF2B5EF4-FFF2-40B4-BE49-F238E27FC236}">
                  <a16:creationId xmlns:a16="http://schemas.microsoft.com/office/drawing/2014/main" id="{42F54B0F-5946-A147-ADDE-3F4EE42A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794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7" name="Freeform 115">
              <a:extLst>
                <a:ext uri="{FF2B5EF4-FFF2-40B4-BE49-F238E27FC236}">
                  <a16:creationId xmlns:a16="http://schemas.microsoft.com/office/drawing/2014/main" id="{AF16B715-E6EB-FF4B-9CF4-38F800E0C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8" name="Freeform 120">
              <a:extLst>
                <a:ext uri="{FF2B5EF4-FFF2-40B4-BE49-F238E27FC236}">
                  <a16:creationId xmlns:a16="http://schemas.microsoft.com/office/drawing/2014/main" id="{ACF2868F-6E49-4A43-BF4F-DB94A41C3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028269"/>
              <a:ext cx="249506" cy="313233"/>
            </a:xfrm>
            <a:custGeom>
              <a:avLst/>
              <a:gdLst>
                <a:gd name="T0" fmla="*/ 0 w 1017"/>
                <a:gd name="T1" fmla="*/ 630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3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30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3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89" name="Freeform 121">
              <a:extLst>
                <a:ext uri="{FF2B5EF4-FFF2-40B4-BE49-F238E27FC236}">
                  <a16:creationId xmlns:a16="http://schemas.microsoft.com/office/drawing/2014/main" id="{30C3630A-F33B-A44E-9607-4E49FCE0D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65171"/>
              <a:ext cx="249506" cy="163097"/>
            </a:xfrm>
            <a:custGeom>
              <a:avLst/>
              <a:gdLst>
                <a:gd name="T0" fmla="*/ 31 w 1017"/>
                <a:gd name="T1" fmla="*/ 0 h 667"/>
                <a:gd name="T2" fmla="*/ 0 w 1017"/>
                <a:gd name="T3" fmla="*/ 19 h 667"/>
                <a:gd name="T4" fmla="*/ 0 w 1017"/>
                <a:gd name="T5" fmla="*/ 36 h 667"/>
                <a:gd name="T6" fmla="*/ 1016 w 1017"/>
                <a:gd name="T7" fmla="*/ 666 h 667"/>
                <a:gd name="T8" fmla="*/ 1016 w 1017"/>
                <a:gd name="T9" fmla="*/ 0 h 667"/>
                <a:gd name="T10" fmla="*/ 31 w 1017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7" h="667">
                  <a:moveTo>
                    <a:pt x="31" y="0"/>
                  </a:moveTo>
                  <a:lnTo>
                    <a:pt x="0" y="19"/>
                  </a:lnTo>
                  <a:lnTo>
                    <a:pt x="0" y="36"/>
                  </a:lnTo>
                  <a:lnTo>
                    <a:pt x="1016" y="666"/>
                  </a:lnTo>
                  <a:lnTo>
                    <a:pt x="1016" y="0"/>
                  </a:lnTo>
                  <a:lnTo>
                    <a:pt x="3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0" name="Freeform 126">
              <a:extLst>
                <a:ext uri="{FF2B5EF4-FFF2-40B4-BE49-F238E27FC236}">
                  <a16:creationId xmlns:a16="http://schemas.microsoft.com/office/drawing/2014/main" id="{F8AABCAC-7960-D44D-9659-955841DF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1" name="Freeform 128">
              <a:extLst>
                <a:ext uri="{FF2B5EF4-FFF2-40B4-BE49-F238E27FC236}">
                  <a16:creationId xmlns:a16="http://schemas.microsoft.com/office/drawing/2014/main" id="{5B482CD6-1D61-9744-ACF1-3F04227D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2" name="Freeform 129">
              <a:extLst>
                <a:ext uri="{FF2B5EF4-FFF2-40B4-BE49-F238E27FC236}">
                  <a16:creationId xmlns:a16="http://schemas.microsoft.com/office/drawing/2014/main" id="{B896AB49-AA35-B64F-8DA1-41F839CC9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3" name="Freeform 130">
              <a:extLst>
                <a:ext uri="{FF2B5EF4-FFF2-40B4-BE49-F238E27FC236}">
                  <a16:creationId xmlns:a16="http://schemas.microsoft.com/office/drawing/2014/main" id="{D7A1D02B-41A6-1B41-8DB4-45D370838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324875"/>
              <a:ext cx="252747" cy="313233"/>
            </a:xfrm>
            <a:custGeom>
              <a:avLst/>
              <a:gdLst>
                <a:gd name="T0" fmla="*/ 0 w 1032"/>
                <a:gd name="T1" fmla="*/ 637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7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4" name="Freeform 131">
              <a:extLst>
                <a:ext uri="{FF2B5EF4-FFF2-40B4-BE49-F238E27FC236}">
                  <a16:creationId xmlns:a16="http://schemas.microsoft.com/office/drawing/2014/main" id="{522ADA0D-6205-8C49-9F52-089AE3D64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324875"/>
              <a:ext cx="249506" cy="313233"/>
            </a:xfrm>
            <a:custGeom>
              <a:avLst/>
              <a:gdLst>
                <a:gd name="T0" fmla="*/ 0 w 1017"/>
                <a:gd name="T1" fmla="*/ 629 h 1277"/>
                <a:gd name="T2" fmla="*/ 0 w 1017"/>
                <a:gd name="T3" fmla="*/ 646 h 1277"/>
                <a:gd name="T4" fmla="*/ 1016 w 1017"/>
                <a:gd name="T5" fmla="*/ 1276 h 1277"/>
                <a:gd name="T6" fmla="*/ 1016 w 1017"/>
                <a:gd name="T7" fmla="*/ 0 h 1277"/>
                <a:gd name="T8" fmla="*/ 0 w 1017"/>
                <a:gd name="T9" fmla="*/ 629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277">
                  <a:moveTo>
                    <a:pt x="0" y="629"/>
                  </a:moveTo>
                  <a:lnTo>
                    <a:pt x="0" y="646"/>
                  </a:lnTo>
                  <a:lnTo>
                    <a:pt x="1016" y="1276"/>
                  </a:lnTo>
                  <a:lnTo>
                    <a:pt x="1016" y="0"/>
                  </a:lnTo>
                  <a:lnTo>
                    <a:pt x="0" y="62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5" name="Freeform 132">
              <a:extLst>
                <a:ext uri="{FF2B5EF4-FFF2-40B4-BE49-F238E27FC236}">
                  <a16:creationId xmlns:a16="http://schemas.microsoft.com/office/drawing/2014/main" id="{4EC527A7-903C-544D-B9FF-3483FF4AB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6" name="Freeform 135">
              <a:extLst>
                <a:ext uri="{FF2B5EF4-FFF2-40B4-BE49-F238E27FC236}">
                  <a16:creationId xmlns:a16="http://schemas.microsoft.com/office/drawing/2014/main" id="{3E2340E0-A217-394E-B779-839E44DBF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028269"/>
              <a:ext cx="252747" cy="313233"/>
            </a:xfrm>
            <a:custGeom>
              <a:avLst/>
              <a:gdLst>
                <a:gd name="T0" fmla="*/ 0 w 1032"/>
                <a:gd name="T1" fmla="*/ 638 h 1277"/>
                <a:gd name="T2" fmla="*/ 1031 w 1032"/>
                <a:gd name="T3" fmla="*/ 1276 h 1277"/>
                <a:gd name="T4" fmla="*/ 1031 w 1032"/>
                <a:gd name="T5" fmla="*/ 0 h 1277"/>
                <a:gd name="T6" fmla="*/ 0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0" y="638"/>
                  </a:moveTo>
                  <a:lnTo>
                    <a:pt x="1031" y="1276"/>
                  </a:lnTo>
                  <a:lnTo>
                    <a:pt x="1031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7" name="Freeform 136">
              <a:extLst>
                <a:ext uri="{FF2B5EF4-FFF2-40B4-BE49-F238E27FC236}">
                  <a16:creationId xmlns:a16="http://schemas.microsoft.com/office/drawing/2014/main" id="{BB29BE1D-508E-874B-9244-4CC0708E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8" name="Freeform 140">
              <a:extLst>
                <a:ext uri="{FF2B5EF4-FFF2-40B4-BE49-F238E27FC236}">
                  <a16:creationId xmlns:a16="http://schemas.microsoft.com/office/drawing/2014/main" id="{D97CE1DE-75E7-CB42-AEB8-DA05AB390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199" name="Freeform 141">
              <a:extLst>
                <a:ext uri="{FF2B5EF4-FFF2-40B4-BE49-F238E27FC236}">
                  <a16:creationId xmlns:a16="http://schemas.microsoft.com/office/drawing/2014/main" id="{93DEB4C8-31CD-DC42-8610-0A6B1B64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65172"/>
              <a:ext cx="252747" cy="164177"/>
            </a:xfrm>
            <a:custGeom>
              <a:avLst/>
              <a:gdLst>
                <a:gd name="T0" fmla="*/ 52 w 1032"/>
                <a:gd name="T1" fmla="*/ 0 h 671"/>
                <a:gd name="T2" fmla="*/ 0 w 1032"/>
                <a:gd name="T3" fmla="*/ 32 h 671"/>
                <a:gd name="T4" fmla="*/ 1031 w 1032"/>
                <a:gd name="T5" fmla="*/ 670 h 671"/>
                <a:gd name="T6" fmla="*/ 1031 w 1032"/>
                <a:gd name="T7" fmla="*/ 0 h 671"/>
                <a:gd name="T8" fmla="*/ 52 w 1032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" h="671">
                  <a:moveTo>
                    <a:pt x="52" y="0"/>
                  </a:moveTo>
                  <a:lnTo>
                    <a:pt x="0" y="32"/>
                  </a:lnTo>
                  <a:lnTo>
                    <a:pt x="1031" y="670"/>
                  </a:lnTo>
                  <a:lnTo>
                    <a:pt x="1031" y="0"/>
                  </a:lnTo>
                  <a:lnTo>
                    <a:pt x="52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0" name="Freeform 143">
              <a:extLst>
                <a:ext uri="{FF2B5EF4-FFF2-40B4-BE49-F238E27FC236}">
                  <a16:creationId xmlns:a16="http://schemas.microsoft.com/office/drawing/2014/main" id="{27C572AD-843C-7542-B24F-37E01375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1" name="Freeform 146">
              <a:extLst>
                <a:ext uri="{FF2B5EF4-FFF2-40B4-BE49-F238E27FC236}">
                  <a16:creationId xmlns:a16="http://schemas.microsoft.com/office/drawing/2014/main" id="{4F384D44-A0E8-124E-99B2-53B50C896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1178733"/>
              <a:ext cx="249506" cy="308912"/>
            </a:xfrm>
            <a:custGeom>
              <a:avLst/>
              <a:gdLst>
                <a:gd name="T0" fmla="*/ 0 w 1017"/>
                <a:gd name="T1" fmla="*/ 1259 h 1260"/>
                <a:gd name="T2" fmla="*/ 1016 w 1017"/>
                <a:gd name="T3" fmla="*/ 630 h 1260"/>
                <a:gd name="T4" fmla="*/ 0 w 1017"/>
                <a:gd name="T5" fmla="*/ 0 h 1260"/>
                <a:gd name="T6" fmla="*/ 0 w 1017"/>
                <a:gd name="T7" fmla="*/ 1259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0">
                  <a:moveTo>
                    <a:pt x="0" y="1259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5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2" name="Freeform 147">
              <a:extLst>
                <a:ext uri="{FF2B5EF4-FFF2-40B4-BE49-F238E27FC236}">
                  <a16:creationId xmlns:a16="http://schemas.microsoft.com/office/drawing/2014/main" id="{FB4B6164-0552-7644-865D-75B108A4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3" name="Freeform 149">
              <a:extLst>
                <a:ext uri="{FF2B5EF4-FFF2-40B4-BE49-F238E27FC236}">
                  <a16:creationId xmlns:a16="http://schemas.microsoft.com/office/drawing/2014/main" id="{3DA04FC4-D7C0-E841-86F2-B4BA2A15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872732"/>
              <a:ext cx="252747" cy="313233"/>
            </a:xfrm>
            <a:custGeom>
              <a:avLst/>
              <a:gdLst>
                <a:gd name="T0" fmla="*/ 1031 w 1032"/>
                <a:gd name="T1" fmla="*/ 638 h 1277"/>
                <a:gd name="T2" fmla="*/ 0 w 1032"/>
                <a:gd name="T3" fmla="*/ 1276 h 1277"/>
                <a:gd name="T4" fmla="*/ 0 w 1032"/>
                <a:gd name="T5" fmla="*/ 0 h 1277"/>
                <a:gd name="T6" fmla="*/ 1031 w 1032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7">
                  <a:moveTo>
                    <a:pt x="1031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4" name="Freeform 150">
              <a:extLst>
                <a:ext uri="{FF2B5EF4-FFF2-40B4-BE49-F238E27FC236}">
                  <a16:creationId xmlns:a16="http://schemas.microsoft.com/office/drawing/2014/main" id="{5406E08A-D966-0747-96D7-725807500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5" name="Freeform 156">
              <a:extLst>
                <a:ext uri="{FF2B5EF4-FFF2-40B4-BE49-F238E27FC236}">
                  <a16:creationId xmlns:a16="http://schemas.microsoft.com/office/drawing/2014/main" id="{FBB96F02-D960-6240-A6C0-1D968E74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6" name="Freeform 158">
              <a:extLst>
                <a:ext uri="{FF2B5EF4-FFF2-40B4-BE49-F238E27FC236}">
                  <a16:creationId xmlns:a16="http://schemas.microsoft.com/office/drawing/2014/main" id="{D703CE8C-9116-234B-8EA8-461691BC4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7" name="Freeform 161">
              <a:extLst>
                <a:ext uri="{FF2B5EF4-FFF2-40B4-BE49-F238E27FC236}">
                  <a16:creationId xmlns:a16="http://schemas.microsoft.com/office/drawing/2014/main" id="{F3984B80-EBB0-124C-A5B3-191FAC93E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983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8" name="Freeform 162">
              <a:extLst>
                <a:ext uri="{FF2B5EF4-FFF2-40B4-BE49-F238E27FC236}">
                  <a16:creationId xmlns:a16="http://schemas.microsoft.com/office/drawing/2014/main" id="{BA46C42F-4F80-6049-98AA-FFA41A49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57" y="873813"/>
              <a:ext cx="249506" cy="308912"/>
            </a:xfrm>
            <a:custGeom>
              <a:avLst/>
              <a:gdLst>
                <a:gd name="T0" fmla="*/ 0 w 1017"/>
                <a:gd name="T1" fmla="*/ 1260 h 1261"/>
                <a:gd name="T2" fmla="*/ 1016 w 1017"/>
                <a:gd name="T3" fmla="*/ 630 h 1261"/>
                <a:gd name="T4" fmla="*/ 0 w 1017"/>
                <a:gd name="T5" fmla="*/ 0 h 1261"/>
                <a:gd name="T6" fmla="*/ 0 w 1017"/>
                <a:gd name="T7" fmla="*/ 126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7" h="1261">
                  <a:moveTo>
                    <a:pt x="0" y="1260"/>
                  </a:moveTo>
                  <a:lnTo>
                    <a:pt x="1016" y="630"/>
                  </a:lnTo>
                  <a:lnTo>
                    <a:pt x="0" y="0"/>
                  </a:lnTo>
                  <a:lnTo>
                    <a:pt x="0" y="126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09" name="Freeform 163">
              <a:extLst>
                <a:ext uri="{FF2B5EF4-FFF2-40B4-BE49-F238E27FC236}">
                  <a16:creationId xmlns:a16="http://schemas.microsoft.com/office/drawing/2014/main" id="{5AE050A0-866A-C34C-9B4C-08F34573B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476" y="865171"/>
              <a:ext cx="252747" cy="163097"/>
            </a:xfrm>
            <a:custGeom>
              <a:avLst/>
              <a:gdLst>
                <a:gd name="T0" fmla="*/ 0 w 1030"/>
                <a:gd name="T1" fmla="*/ 0 h 667"/>
                <a:gd name="T2" fmla="*/ 0 w 1030"/>
                <a:gd name="T3" fmla="*/ 666 h 667"/>
                <a:gd name="T4" fmla="*/ 1029 w 1030"/>
                <a:gd name="T5" fmla="*/ 28 h 667"/>
                <a:gd name="T6" fmla="*/ 985 w 1030"/>
                <a:gd name="T7" fmla="*/ 0 h 667"/>
                <a:gd name="T8" fmla="*/ 0 w 1030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67">
                  <a:moveTo>
                    <a:pt x="0" y="0"/>
                  </a:moveTo>
                  <a:lnTo>
                    <a:pt x="0" y="666"/>
                  </a:lnTo>
                  <a:lnTo>
                    <a:pt x="1029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0" name="Freeform 164">
              <a:extLst>
                <a:ext uri="{FF2B5EF4-FFF2-40B4-BE49-F238E27FC236}">
                  <a16:creationId xmlns:a16="http://schemas.microsoft.com/office/drawing/2014/main" id="{033405D8-29C5-5941-9AB0-A26F2281C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30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1" name="Freeform 166">
              <a:extLst>
                <a:ext uri="{FF2B5EF4-FFF2-40B4-BE49-F238E27FC236}">
                  <a16:creationId xmlns:a16="http://schemas.microsoft.com/office/drawing/2014/main" id="{8EB974B0-3CDA-1743-B1E1-7FCA0F3E4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42" y="1176573"/>
              <a:ext cx="252747" cy="312152"/>
            </a:xfrm>
            <a:custGeom>
              <a:avLst/>
              <a:gdLst>
                <a:gd name="T0" fmla="*/ 1031 w 1032"/>
                <a:gd name="T1" fmla="*/ 638 h 1276"/>
                <a:gd name="T2" fmla="*/ 0 w 1032"/>
                <a:gd name="T3" fmla="*/ 1275 h 1276"/>
                <a:gd name="T4" fmla="*/ 0 w 1032"/>
                <a:gd name="T5" fmla="*/ 0 h 1276"/>
                <a:gd name="T6" fmla="*/ 1031 w 1032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276">
                  <a:moveTo>
                    <a:pt x="1031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1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2" name="Freeform 167">
              <a:extLst>
                <a:ext uri="{FF2B5EF4-FFF2-40B4-BE49-F238E27FC236}">
                  <a16:creationId xmlns:a16="http://schemas.microsoft.com/office/drawing/2014/main" id="{B4D7A0D1-6EE2-3E4A-B4E1-00D87612B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176573"/>
              <a:ext cx="252747" cy="312152"/>
            </a:xfrm>
            <a:custGeom>
              <a:avLst/>
              <a:gdLst>
                <a:gd name="T0" fmla="*/ 0 w 1031"/>
                <a:gd name="T1" fmla="*/ 638 h 1276"/>
                <a:gd name="T2" fmla="*/ 1030 w 1031"/>
                <a:gd name="T3" fmla="*/ 1275 h 1276"/>
                <a:gd name="T4" fmla="*/ 1030 w 1031"/>
                <a:gd name="T5" fmla="*/ 0 h 1276"/>
                <a:gd name="T6" fmla="*/ 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0" y="638"/>
                  </a:moveTo>
                  <a:lnTo>
                    <a:pt x="1030" y="1275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3" name="Freeform 172">
              <a:extLst>
                <a:ext uri="{FF2B5EF4-FFF2-40B4-BE49-F238E27FC236}">
                  <a16:creationId xmlns:a16="http://schemas.microsoft.com/office/drawing/2014/main" id="{C1E8F0A0-6A12-2749-8454-DD26ABF9D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4" name="Freeform 173">
              <a:extLst>
                <a:ext uri="{FF2B5EF4-FFF2-40B4-BE49-F238E27FC236}">
                  <a16:creationId xmlns:a16="http://schemas.microsoft.com/office/drawing/2014/main" id="{C24921FC-9BEA-7242-8783-8048D9BF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5" name="Freeform 178">
              <a:extLst>
                <a:ext uri="{FF2B5EF4-FFF2-40B4-BE49-F238E27FC236}">
                  <a16:creationId xmlns:a16="http://schemas.microsoft.com/office/drawing/2014/main" id="{65D9FDC3-4D34-F14A-A0AF-E8D32A843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6" name="Freeform 180">
              <a:extLst>
                <a:ext uri="{FF2B5EF4-FFF2-40B4-BE49-F238E27FC236}">
                  <a16:creationId xmlns:a16="http://schemas.microsoft.com/office/drawing/2014/main" id="{7AC6D9C8-E125-C848-872A-9218D29E2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72732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7" name="Freeform 181">
              <a:extLst>
                <a:ext uri="{FF2B5EF4-FFF2-40B4-BE49-F238E27FC236}">
                  <a16:creationId xmlns:a16="http://schemas.microsoft.com/office/drawing/2014/main" id="{C2DB842A-3013-FF42-BEA1-FB10AD06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72732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218" name="Freeform 182">
              <a:extLst>
                <a:ext uri="{FF2B5EF4-FFF2-40B4-BE49-F238E27FC236}">
                  <a16:creationId xmlns:a16="http://schemas.microsoft.com/office/drawing/2014/main" id="{CEBC1B28-8135-1B48-8CC6-CC258743D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65171"/>
              <a:ext cx="252747" cy="163097"/>
            </a:xfrm>
            <a:custGeom>
              <a:avLst/>
              <a:gdLst>
                <a:gd name="T0" fmla="*/ 45 w 1031"/>
                <a:gd name="T1" fmla="*/ 0 h 667"/>
                <a:gd name="T2" fmla="*/ 0 w 1031"/>
                <a:gd name="T3" fmla="*/ 28 h 667"/>
                <a:gd name="T4" fmla="*/ 1030 w 1031"/>
                <a:gd name="T5" fmla="*/ 666 h 667"/>
                <a:gd name="T6" fmla="*/ 1030 w 1031"/>
                <a:gd name="T7" fmla="*/ 0 h 667"/>
                <a:gd name="T8" fmla="*/ 45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45" y="0"/>
                  </a:moveTo>
                  <a:lnTo>
                    <a:pt x="0" y="28"/>
                  </a:lnTo>
                  <a:lnTo>
                    <a:pt x="1030" y="666"/>
                  </a:lnTo>
                  <a:lnTo>
                    <a:pt x="1030" y="0"/>
                  </a:lnTo>
                  <a:lnTo>
                    <a:pt x="4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19" name="Freeform 184">
              <a:extLst>
                <a:ext uri="{FF2B5EF4-FFF2-40B4-BE49-F238E27FC236}">
                  <a16:creationId xmlns:a16="http://schemas.microsoft.com/office/drawing/2014/main" id="{0816C5F0-4660-0748-BB4B-8DC65B833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324875"/>
              <a:ext cx="252747" cy="313233"/>
            </a:xfrm>
            <a:custGeom>
              <a:avLst/>
              <a:gdLst>
                <a:gd name="T0" fmla="*/ 0 w 1031"/>
                <a:gd name="T1" fmla="*/ 637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7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0" name="Freeform 185">
              <a:extLst>
                <a:ext uri="{FF2B5EF4-FFF2-40B4-BE49-F238E27FC236}">
                  <a16:creationId xmlns:a16="http://schemas.microsoft.com/office/drawing/2014/main" id="{E0D77855-B868-544D-9DC9-959E7D22C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176573"/>
              <a:ext cx="251667" cy="312152"/>
            </a:xfrm>
            <a:custGeom>
              <a:avLst/>
              <a:gdLst>
                <a:gd name="T0" fmla="*/ 0 w 1029"/>
                <a:gd name="T1" fmla="*/ 638 h 1276"/>
                <a:gd name="T2" fmla="*/ 1028 w 1029"/>
                <a:gd name="T3" fmla="*/ 1275 h 1276"/>
                <a:gd name="T4" fmla="*/ 1028 w 1029"/>
                <a:gd name="T5" fmla="*/ 0 h 1276"/>
                <a:gd name="T6" fmla="*/ 0 w 1029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6">
                  <a:moveTo>
                    <a:pt x="0" y="638"/>
                  </a:moveTo>
                  <a:lnTo>
                    <a:pt x="1028" y="1275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1" name="Freeform 189">
              <a:extLst>
                <a:ext uri="{FF2B5EF4-FFF2-40B4-BE49-F238E27FC236}">
                  <a16:creationId xmlns:a16="http://schemas.microsoft.com/office/drawing/2014/main" id="{2448226D-D366-E647-9B61-08A0D9149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2" name="Freeform 190">
              <a:extLst>
                <a:ext uri="{FF2B5EF4-FFF2-40B4-BE49-F238E27FC236}">
                  <a16:creationId xmlns:a16="http://schemas.microsoft.com/office/drawing/2014/main" id="{C9BC56BD-797E-C24F-AF64-CF8E12D9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028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3" name="Freeform 195">
              <a:extLst>
                <a:ext uri="{FF2B5EF4-FFF2-40B4-BE49-F238E27FC236}">
                  <a16:creationId xmlns:a16="http://schemas.microsoft.com/office/drawing/2014/main" id="{1C9E112F-7470-8242-BC6F-805BF2B07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176573"/>
              <a:ext cx="252747" cy="312152"/>
            </a:xfrm>
            <a:custGeom>
              <a:avLst/>
              <a:gdLst>
                <a:gd name="T0" fmla="*/ 0 w 1030"/>
                <a:gd name="T1" fmla="*/ 638 h 1276"/>
                <a:gd name="T2" fmla="*/ 1029 w 1030"/>
                <a:gd name="T3" fmla="*/ 1275 h 1276"/>
                <a:gd name="T4" fmla="*/ 1029 w 1030"/>
                <a:gd name="T5" fmla="*/ 0 h 1276"/>
                <a:gd name="T6" fmla="*/ 0 w 1030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6">
                  <a:moveTo>
                    <a:pt x="0" y="638"/>
                  </a:moveTo>
                  <a:lnTo>
                    <a:pt x="1029" y="1275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4" name="Freeform 196">
              <a:extLst>
                <a:ext uri="{FF2B5EF4-FFF2-40B4-BE49-F238E27FC236}">
                  <a16:creationId xmlns:a16="http://schemas.microsoft.com/office/drawing/2014/main" id="{350818F6-BCC7-DA4B-B984-56D14181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72732"/>
              <a:ext cx="251667" cy="313233"/>
            </a:xfrm>
            <a:custGeom>
              <a:avLst/>
              <a:gdLst>
                <a:gd name="T0" fmla="*/ 0 w 1029"/>
                <a:gd name="T1" fmla="*/ 638 h 1277"/>
                <a:gd name="T2" fmla="*/ 1028 w 1029"/>
                <a:gd name="T3" fmla="*/ 1276 h 1277"/>
                <a:gd name="T4" fmla="*/ 1028 w 1029"/>
                <a:gd name="T5" fmla="*/ 0 h 1277"/>
                <a:gd name="T6" fmla="*/ 0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0" y="638"/>
                  </a:moveTo>
                  <a:lnTo>
                    <a:pt x="1028" y="1276"/>
                  </a:lnTo>
                  <a:lnTo>
                    <a:pt x="1028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5" name="Freeform 197">
              <a:extLst>
                <a:ext uri="{FF2B5EF4-FFF2-40B4-BE49-F238E27FC236}">
                  <a16:creationId xmlns:a16="http://schemas.microsoft.com/office/drawing/2014/main" id="{528C70F4-46E4-CA4D-8188-2F5F8A035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65172"/>
              <a:ext cx="252747" cy="164177"/>
            </a:xfrm>
            <a:custGeom>
              <a:avLst/>
              <a:gdLst>
                <a:gd name="T0" fmla="*/ 52 w 1031"/>
                <a:gd name="T1" fmla="*/ 0 h 671"/>
                <a:gd name="T2" fmla="*/ 0 w 1031"/>
                <a:gd name="T3" fmla="*/ 32 h 671"/>
                <a:gd name="T4" fmla="*/ 1030 w 1031"/>
                <a:gd name="T5" fmla="*/ 670 h 671"/>
                <a:gd name="T6" fmla="*/ 1030 w 1031"/>
                <a:gd name="T7" fmla="*/ 0 h 671"/>
                <a:gd name="T8" fmla="*/ 52 w 1031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1">
                  <a:moveTo>
                    <a:pt x="52" y="0"/>
                  </a:moveTo>
                  <a:lnTo>
                    <a:pt x="0" y="32"/>
                  </a:lnTo>
                  <a:lnTo>
                    <a:pt x="1030" y="670"/>
                  </a:lnTo>
                  <a:lnTo>
                    <a:pt x="1030" y="0"/>
                  </a:lnTo>
                  <a:lnTo>
                    <a:pt x="5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6" name="Freeform 199">
              <a:extLst>
                <a:ext uri="{FF2B5EF4-FFF2-40B4-BE49-F238E27FC236}">
                  <a16:creationId xmlns:a16="http://schemas.microsoft.com/office/drawing/2014/main" id="{8D1E5239-70E1-2D40-BFDC-2813F21F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028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7" name="Freeform 203">
              <a:extLst>
                <a:ext uri="{FF2B5EF4-FFF2-40B4-BE49-F238E27FC236}">
                  <a16:creationId xmlns:a16="http://schemas.microsoft.com/office/drawing/2014/main" id="{48DA28A9-65EE-7244-A2B1-B2CA2371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8" name="Freeform 204">
              <a:extLst>
                <a:ext uri="{FF2B5EF4-FFF2-40B4-BE49-F238E27FC236}">
                  <a16:creationId xmlns:a16="http://schemas.microsoft.com/office/drawing/2014/main" id="{EC552D28-77B5-C040-959B-A40F3A39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29" name="Freeform 206">
              <a:extLst>
                <a:ext uri="{FF2B5EF4-FFF2-40B4-BE49-F238E27FC236}">
                  <a16:creationId xmlns:a16="http://schemas.microsoft.com/office/drawing/2014/main" id="{FBC1CC2F-DF28-F04B-AF0A-C008675B4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0" name="Freeform 207">
              <a:extLst>
                <a:ext uri="{FF2B5EF4-FFF2-40B4-BE49-F238E27FC236}">
                  <a16:creationId xmlns:a16="http://schemas.microsoft.com/office/drawing/2014/main" id="{5F08BF06-45B7-194F-A9DA-346653067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1324875"/>
              <a:ext cx="252747" cy="313233"/>
            </a:xfrm>
            <a:custGeom>
              <a:avLst/>
              <a:gdLst>
                <a:gd name="T0" fmla="*/ 1030 w 1031"/>
                <a:gd name="T1" fmla="*/ 637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1" name="Freeform 213">
              <a:extLst>
                <a:ext uri="{FF2B5EF4-FFF2-40B4-BE49-F238E27FC236}">
                  <a16:creationId xmlns:a16="http://schemas.microsoft.com/office/drawing/2014/main" id="{DDDA1D65-4D6A-D845-B85A-282D7343C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324875"/>
              <a:ext cx="251667" cy="313233"/>
            </a:xfrm>
            <a:custGeom>
              <a:avLst/>
              <a:gdLst>
                <a:gd name="T0" fmla="*/ 1028 w 1029"/>
                <a:gd name="T1" fmla="*/ 637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2" name="Freeform 216">
              <a:extLst>
                <a:ext uri="{FF2B5EF4-FFF2-40B4-BE49-F238E27FC236}">
                  <a16:creationId xmlns:a16="http://schemas.microsoft.com/office/drawing/2014/main" id="{74CFCC9F-A6B0-184F-B02D-6B43C354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1028269"/>
              <a:ext cx="251667" cy="313233"/>
            </a:xfrm>
            <a:custGeom>
              <a:avLst/>
              <a:gdLst>
                <a:gd name="T0" fmla="*/ 1028 w 1029"/>
                <a:gd name="T1" fmla="*/ 638 h 1277"/>
                <a:gd name="T2" fmla="*/ 0 w 1029"/>
                <a:gd name="T3" fmla="*/ 1276 h 1277"/>
                <a:gd name="T4" fmla="*/ 0 w 1029"/>
                <a:gd name="T5" fmla="*/ 0 h 1277"/>
                <a:gd name="T6" fmla="*/ 1028 w 1029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9" h="1277">
                  <a:moveTo>
                    <a:pt x="1028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8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056DA7E1-2B9C-034C-8DCB-1EB9CDB5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028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AF21496F-8E62-D24F-AA21-9313D43E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02" y="865171"/>
              <a:ext cx="252747" cy="163097"/>
            </a:xfrm>
            <a:custGeom>
              <a:avLst/>
              <a:gdLst>
                <a:gd name="T0" fmla="*/ 0 w 1031"/>
                <a:gd name="T1" fmla="*/ 0 h 667"/>
                <a:gd name="T2" fmla="*/ 0 w 1031"/>
                <a:gd name="T3" fmla="*/ 666 h 667"/>
                <a:gd name="T4" fmla="*/ 1030 w 1031"/>
                <a:gd name="T5" fmla="*/ 28 h 667"/>
                <a:gd name="T6" fmla="*/ 985 w 1031"/>
                <a:gd name="T7" fmla="*/ 0 h 667"/>
                <a:gd name="T8" fmla="*/ 0 w 103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67">
                  <a:moveTo>
                    <a:pt x="0" y="0"/>
                  </a:moveTo>
                  <a:lnTo>
                    <a:pt x="0" y="666"/>
                  </a:lnTo>
                  <a:lnTo>
                    <a:pt x="1030" y="28"/>
                  </a:lnTo>
                  <a:lnTo>
                    <a:pt x="985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470964F1-5440-B142-AADB-59912798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556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8D263D75-E44E-6844-B21C-AADF62B6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715" y="865171"/>
              <a:ext cx="251667" cy="163097"/>
            </a:xfrm>
            <a:custGeom>
              <a:avLst/>
              <a:gdLst>
                <a:gd name="T0" fmla="*/ 0 w 1029"/>
                <a:gd name="T1" fmla="*/ 0 h 667"/>
                <a:gd name="T2" fmla="*/ 0 w 1029"/>
                <a:gd name="T3" fmla="*/ 666 h 667"/>
                <a:gd name="T4" fmla="*/ 1028 w 1029"/>
                <a:gd name="T5" fmla="*/ 28 h 667"/>
                <a:gd name="T6" fmla="*/ 983 w 1029"/>
                <a:gd name="T7" fmla="*/ 0 h 667"/>
                <a:gd name="T8" fmla="*/ 0 w 1029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67">
                  <a:moveTo>
                    <a:pt x="0" y="0"/>
                  </a:moveTo>
                  <a:lnTo>
                    <a:pt x="0" y="666"/>
                  </a:lnTo>
                  <a:lnTo>
                    <a:pt x="1028" y="28"/>
                  </a:lnTo>
                  <a:lnTo>
                    <a:pt x="98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539E61FA-A0DB-A348-89EE-C9827FAF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968" y="87273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8" name="Freeform 227">
              <a:extLst>
                <a:ext uri="{FF2B5EF4-FFF2-40B4-BE49-F238E27FC236}">
                  <a16:creationId xmlns:a16="http://schemas.microsoft.com/office/drawing/2014/main" id="{4AA213F2-EC0F-2F47-9CC6-6C99C07A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382" y="1176573"/>
              <a:ext cx="252747" cy="312152"/>
            </a:xfrm>
            <a:custGeom>
              <a:avLst/>
              <a:gdLst>
                <a:gd name="T0" fmla="*/ 1030 w 1031"/>
                <a:gd name="T1" fmla="*/ 638 h 1276"/>
                <a:gd name="T2" fmla="*/ 0 w 1031"/>
                <a:gd name="T3" fmla="*/ 1275 h 1276"/>
                <a:gd name="T4" fmla="*/ 0 w 1031"/>
                <a:gd name="T5" fmla="*/ 0 h 1276"/>
                <a:gd name="T6" fmla="*/ 1030 w 1031"/>
                <a:gd name="T7" fmla="*/ 638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6">
                  <a:moveTo>
                    <a:pt x="1030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39" name="Freeform 228">
              <a:extLst>
                <a:ext uri="{FF2B5EF4-FFF2-40B4-BE49-F238E27FC236}">
                  <a16:creationId xmlns:a16="http://schemas.microsoft.com/office/drawing/2014/main" id="{5A50062C-F064-814C-8C2D-5ECBAD9A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865172"/>
              <a:ext cx="252747" cy="164177"/>
            </a:xfrm>
            <a:custGeom>
              <a:avLst/>
              <a:gdLst>
                <a:gd name="T0" fmla="*/ 0 w 1030"/>
                <a:gd name="T1" fmla="*/ 0 h 671"/>
                <a:gd name="T2" fmla="*/ 0 w 1030"/>
                <a:gd name="T3" fmla="*/ 670 h 671"/>
                <a:gd name="T4" fmla="*/ 1029 w 1030"/>
                <a:gd name="T5" fmla="*/ 32 h 671"/>
                <a:gd name="T6" fmla="*/ 977 w 1030"/>
                <a:gd name="T7" fmla="*/ 0 h 671"/>
                <a:gd name="T8" fmla="*/ 0 w 1030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1">
                  <a:moveTo>
                    <a:pt x="0" y="0"/>
                  </a:moveTo>
                  <a:lnTo>
                    <a:pt x="0" y="670"/>
                  </a:lnTo>
                  <a:lnTo>
                    <a:pt x="1029" y="32"/>
                  </a:lnTo>
                  <a:lnTo>
                    <a:pt x="977" y="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0" name="Freeform 230">
              <a:extLst>
                <a:ext uri="{FF2B5EF4-FFF2-40B4-BE49-F238E27FC236}">
                  <a16:creationId xmlns:a16="http://schemas.microsoft.com/office/drawing/2014/main" id="{496B76F3-B910-F84F-8777-027728C60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889" y="1324875"/>
              <a:ext cx="252747" cy="313233"/>
            </a:xfrm>
            <a:custGeom>
              <a:avLst/>
              <a:gdLst>
                <a:gd name="T0" fmla="*/ 1029 w 1030"/>
                <a:gd name="T1" fmla="*/ 637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7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1" name="Freeform 267">
              <a:extLst>
                <a:ext uri="{FF2B5EF4-FFF2-40B4-BE49-F238E27FC236}">
                  <a16:creationId xmlns:a16="http://schemas.microsoft.com/office/drawing/2014/main" id="{A571FC76-6B41-A94A-AD5B-626F294E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2" name="Freeform 271">
              <a:extLst>
                <a:ext uri="{FF2B5EF4-FFF2-40B4-BE49-F238E27FC236}">
                  <a16:creationId xmlns:a16="http://schemas.microsoft.com/office/drawing/2014/main" id="{278960CC-EE15-E145-B132-2D37F490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03042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3" name="Freeform 272">
              <a:extLst>
                <a:ext uri="{FF2B5EF4-FFF2-40B4-BE49-F238E27FC236}">
                  <a16:creationId xmlns:a16="http://schemas.microsoft.com/office/drawing/2014/main" id="{476C09AB-8D45-804D-9B9C-8C3840CC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65172"/>
              <a:ext cx="252747" cy="165257"/>
            </a:xfrm>
            <a:custGeom>
              <a:avLst/>
              <a:gdLst>
                <a:gd name="T0" fmla="*/ 56 w 1030"/>
                <a:gd name="T1" fmla="*/ 0 h 674"/>
                <a:gd name="T2" fmla="*/ 0 w 1030"/>
                <a:gd name="T3" fmla="*/ 35 h 674"/>
                <a:gd name="T4" fmla="*/ 1029 w 1030"/>
                <a:gd name="T5" fmla="*/ 673 h 674"/>
                <a:gd name="T6" fmla="*/ 1029 w 1030"/>
                <a:gd name="T7" fmla="*/ 0 h 674"/>
                <a:gd name="T8" fmla="*/ 56 w 1030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4">
                  <a:moveTo>
                    <a:pt x="56" y="0"/>
                  </a:moveTo>
                  <a:lnTo>
                    <a:pt x="0" y="35"/>
                  </a:lnTo>
                  <a:lnTo>
                    <a:pt x="1029" y="673"/>
                  </a:lnTo>
                  <a:lnTo>
                    <a:pt x="1029" y="0"/>
                  </a:lnTo>
                  <a:lnTo>
                    <a:pt x="5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4" name="Freeform 278">
              <a:extLst>
                <a:ext uri="{FF2B5EF4-FFF2-40B4-BE49-F238E27FC236}">
                  <a16:creationId xmlns:a16="http://schemas.microsoft.com/office/drawing/2014/main" id="{5870AFC7-07BF-5F4F-A1FA-1F972FC46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5" name="Freeform 279">
              <a:extLst>
                <a:ext uri="{FF2B5EF4-FFF2-40B4-BE49-F238E27FC236}">
                  <a16:creationId xmlns:a16="http://schemas.microsoft.com/office/drawing/2014/main" id="{B1A4589E-0F37-5049-9EC4-B3E545BA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65172"/>
              <a:ext cx="252747" cy="165257"/>
            </a:xfrm>
            <a:custGeom>
              <a:avLst/>
              <a:gdLst>
                <a:gd name="T0" fmla="*/ 57 w 1031"/>
                <a:gd name="T1" fmla="*/ 0 h 674"/>
                <a:gd name="T2" fmla="*/ 0 w 1031"/>
                <a:gd name="T3" fmla="*/ 35 h 674"/>
                <a:gd name="T4" fmla="*/ 1030 w 1031"/>
                <a:gd name="T5" fmla="*/ 673 h 674"/>
                <a:gd name="T6" fmla="*/ 1030 w 1031"/>
                <a:gd name="T7" fmla="*/ 0 h 674"/>
                <a:gd name="T8" fmla="*/ 57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57" y="0"/>
                  </a:moveTo>
                  <a:lnTo>
                    <a:pt x="0" y="35"/>
                  </a:lnTo>
                  <a:lnTo>
                    <a:pt x="1030" y="673"/>
                  </a:lnTo>
                  <a:lnTo>
                    <a:pt x="1030" y="0"/>
                  </a:lnTo>
                  <a:lnTo>
                    <a:pt x="5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6" name="Freeform 280">
              <a:extLst>
                <a:ext uri="{FF2B5EF4-FFF2-40B4-BE49-F238E27FC236}">
                  <a16:creationId xmlns:a16="http://schemas.microsoft.com/office/drawing/2014/main" id="{AD9B441C-FD37-6846-99B8-C81F87D5B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33426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7" name="Freeform 281">
              <a:extLst>
                <a:ext uri="{FF2B5EF4-FFF2-40B4-BE49-F238E27FC236}">
                  <a16:creationId xmlns:a16="http://schemas.microsoft.com/office/drawing/2014/main" id="{B8C7BA78-CF5D-534B-8277-EFAF2603C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334269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8" name="Freeform 282">
              <a:extLst>
                <a:ext uri="{FF2B5EF4-FFF2-40B4-BE49-F238E27FC236}">
                  <a16:creationId xmlns:a16="http://schemas.microsoft.com/office/drawing/2014/main" id="{BCBE51DA-5B62-6945-ADAA-3771A48DE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185965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49" name="Freeform 285">
              <a:extLst>
                <a:ext uri="{FF2B5EF4-FFF2-40B4-BE49-F238E27FC236}">
                  <a16:creationId xmlns:a16="http://schemas.microsoft.com/office/drawing/2014/main" id="{98266514-CB61-7044-9B2C-8F48568D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0" name="Freeform 286">
              <a:extLst>
                <a:ext uri="{FF2B5EF4-FFF2-40B4-BE49-F238E27FC236}">
                  <a16:creationId xmlns:a16="http://schemas.microsoft.com/office/drawing/2014/main" id="{75CE7984-1822-AD4C-97C3-7AA54638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030429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1" name="Freeform 289">
              <a:extLst>
                <a:ext uri="{FF2B5EF4-FFF2-40B4-BE49-F238E27FC236}">
                  <a16:creationId xmlns:a16="http://schemas.microsoft.com/office/drawing/2014/main" id="{CD717BC6-D70B-CD4D-A52D-067AC0FE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73813"/>
              <a:ext cx="252747" cy="313233"/>
            </a:xfrm>
            <a:custGeom>
              <a:avLst/>
              <a:gdLst>
                <a:gd name="T0" fmla="*/ 0 w 1031"/>
                <a:gd name="T1" fmla="*/ 638 h 1277"/>
                <a:gd name="T2" fmla="*/ 1030 w 1031"/>
                <a:gd name="T3" fmla="*/ 1276 h 1277"/>
                <a:gd name="T4" fmla="*/ 1030 w 1031"/>
                <a:gd name="T5" fmla="*/ 0 h 1277"/>
                <a:gd name="T6" fmla="*/ 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0" y="638"/>
                  </a:moveTo>
                  <a:lnTo>
                    <a:pt x="1030" y="1276"/>
                  </a:lnTo>
                  <a:lnTo>
                    <a:pt x="1030" y="0"/>
                  </a:lnTo>
                  <a:lnTo>
                    <a:pt x="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2" name="Freeform 290">
              <a:extLst>
                <a:ext uri="{FF2B5EF4-FFF2-40B4-BE49-F238E27FC236}">
                  <a16:creationId xmlns:a16="http://schemas.microsoft.com/office/drawing/2014/main" id="{D7D2EBA0-76D6-CA40-A3B6-BC1229B3A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65172"/>
              <a:ext cx="252747" cy="166337"/>
            </a:xfrm>
            <a:custGeom>
              <a:avLst/>
              <a:gdLst>
                <a:gd name="T0" fmla="*/ 63 w 1031"/>
                <a:gd name="T1" fmla="*/ 0 h 678"/>
                <a:gd name="T2" fmla="*/ 0 w 1031"/>
                <a:gd name="T3" fmla="*/ 39 h 678"/>
                <a:gd name="T4" fmla="*/ 1030 w 1031"/>
                <a:gd name="T5" fmla="*/ 677 h 678"/>
                <a:gd name="T6" fmla="*/ 1030 w 1031"/>
                <a:gd name="T7" fmla="*/ 0 h 678"/>
                <a:gd name="T8" fmla="*/ 63 w 1031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8">
                  <a:moveTo>
                    <a:pt x="63" y="0"/>
                  </a:moveTo>
                  <a:lnTo>
                    <a:pt x="0" y="39"/>
                  </a:lnTo>
                  <a:lnTo>
                    <a:pt x="1030" y="677"/>
                  </a:lnTo>
                  <a:lnTo>
                    <a:pt x="1030" y="0"/>
                  </a:lnTo>
                  <a:lnTo>
                    <a:pt x="63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3" name="Freeform 292">
              <a:extLst>
                <a:ext uri="{FF2B5EF4-FFF2-40B4-BE49-F238E27FC236}">
                  <a16:creationId xmlns:a16="http://schemas.microsoft.com/office/drawing/2014/main" id="{5CBF5349-A889-784F-BFFC-D6D069B4E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4" name="Freeform 297">
              <a:extLst>
                <a:ext uri="{FF2B5EF4-FFF2-40B4-BE49-F238E27FC236}">
                  <a16:creationId xmlns:a16="http://schemas.microsoft.com/office/drawing/2014/main" id="{6CAE890D-ADAF-1040-8149-7BFCA1967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1185965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5" name="Freeform 298">
              <a:extLst>
                <a:ext uri="{FF2B5EF4-FFF2-40B4-BE49-F238E27FC236}">
                  <a16:creationId xmlns:a16="http://schemas.microsoft.com/office/drawing/2014/main" id="{A12F8F45-9D12-C243-8E65-2F02812E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6" name="Freeform 300">
              <a:extLst>
                <a:ext uri="{FF2B5EF4-FFF2-40B4-BE49-F238E27FC236}">
                  <a16:creationId xmlns:a16="http://schemas.microsoft.com/office/drawing/2014/main" id="{038D9DD0-9901-D441-89A6-F21A8949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874892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7" name="Freeform 301">
              <a:extLst>
                <a:ext uri="{FF2B5EF4-FFF2-40B4-BE49-F238E27FC236}">
                  <a16:creationId xmlns:a16="http://schemas.microsoft.com/office/drawing/2014/main" id="{0FA896DD-2B6E-594F-B32E-204F8D0D9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8" name="Freeform 307">
              <a:extLst>
                <a:ext uri="{FF2B5EF4-FFF2-40B4-BE49-F238E27FC236}">
                  <a16:creationId xmlns:a16="http://schemas.microsoft.com/office/drawing/2014/main" id="{D62799F8-4B78-0449-9C8F-C1735646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33426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59" name="Freeform 309">
              <a:extLst>
                <a:ext uri="{FF2B5EF4-FFF2-40B4-BE49-F238E27FC236}">
                  <a16:creationId xmlns:a16="http://schemas.microsoft.com/office/drawing/2014/main" id="{547D539E-15A2-254E-929A-1C976EFA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1030429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 dirty="0"/>
            </a:p>
          </p:txBody>
        </p:sp>
        <p:sp>
          <p:nvSpPr>
            <p:cNvPr id="260" name="Freeform 312">
              <a:extLst>
                <a:ext uri="{FF2B5EF4-FFF2-40B4-BE49-F238E27FC236}">
                  <a16:creationId xmlns:a16="http://schemas.microsoft.com/office/drawing/2014/main" id="{7E86BB91-30CC-B142-B845-264F259C9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207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4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4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1" name="Freeform 313">
              <a:extLst>
                <a:ext uri="{FF2B5EF4-FFF2-40B4-BE49-F238E27FC236}">
                  <a16:creationId xmlns:a16="http://schemas.microsoft.com/office/drawing/2014/main" id="{5FF937CA-9406-1644-BB8E-E94DBCF32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1" y="873813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2" name="Freeform 314">
              <a:extLst>
                <a:ext uri="{FF2B5EF4-FFF2-40B4-BE49-F238E27FC236}">
                  <a16:creationId xmlns:a16="http://schemas.microsoft.com/office/drawing/2014/main" id="{FA9B5254-65A0-F14D-8F9F-003EE4411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20" y="865172"/>
              <a:ext cx="252747" cy="165257"/>
            </a:xfrm>
            <a:custGeom>
              <a:avLst/>
              <a:gdLst>
                <a:gd name="T0" fmla="*/ 0 w 1031"/>
                <a:gd name="T1" fmla="*/ 0 h 674"/>
                <a:gd name="T2" fmla="*/ 0 w 1031"/>
                <a:gd name="T3" fmla="*/ 673 h 674"/>
                <a:gd name="T4" fmla="*/ 1030 w 1031"/>
                <a:gd name="T5" fmla="*/ 35 h 674"/>
                <a:gd name="T6" fmla="*/ 973 w 1031"/>
                <a:gd name="T7" fmla="*/ 0 h 674"/>
                <a:gd name="T8" fmla="*/ 0 w 1031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674">
                  <a:moveTo>
                    <a:pt x="0" y="0"/>
                  </a:moveTo>
                  <a:lnTo>
                    <a:pt x="0" y="673"/>
                  </a:lnTo>
                  <a:lnTo>
                    <a:pt x="1030" y="35"/>
                  </a:lnTo>
                  <a:lnTo>
                    <a:pt x="973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3" name="Freeform 315">
              <a:extLst>
                <a:ext uri="{FF2B5EF4-FFF2-40B4-BE49-F238E27FC236}">
                  <a16:creationId xmlns:a16="http://schemas.microsoft.com/office/drawing/2014/main" id="{AA556EE6-619A-9941-B12F-33265004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4" y="873813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4" name="Freeform 317">
              <a:extLst>
                <a:ext uri="{FF2B5EF4-FFF2-40B4-BE49-F238E27FC236}">
                  <a16:creationId xmlns:a16="http://schemas.microsoft.com/office/drawing/2014/main" id="{64ABFCA9-7E88-5D44-B1B0-11D5A84B0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367" y="1185965"/>
              <a:ext cx="252747" cy="313233"/>
            </a:xfrm>
            <a:custGeom>
              <a:avLst/>
              <a:gdLst>
                <a:gd name="T0" fmla="*/ 1030 w 1031"/>
                <a:gd name="T1" fmla="*/ 638 h 1277"/>
                <a:gd name="T2" fmla="*/ 0 w 1031"/>
                <a:gd name="T3" fmla="*/ 1276 h 1277"/>
                <a:gd name="T4" fmla="*/ 0 w 1031"/>
                <a:gd name="T5" fmla="*/ 0 h 1277"/>
                <a:gd name="T6" fmla="*/ 1030 w 1031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1" h="1277">
                  <a:moveTo>
                    <a:pt x="1030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3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5" name="Freeform 318">
              <a:extLst>
                <a:ext uri="{FF2B5EF4-FFF2-40B4-BE49-F238E27FC236}">
                  <a16:creationId xmlns:a16="http://schemas.microsoft.com/office/drawing/2014/main" id="{0D80C4A8-85EE-1742-879F-D7C770128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73813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6" name="Freeform 322">
              <a:extLst>
                <a:ext uri="{FF2B5EF4-FFF2-40B4-BE49-F238E27FC236}">
                  <a16:creationId xmlns:a16="http://schemas.microsoft.com/office/drawing/2014/main" id="{D9A75395-E103-2E4F-9BE4-CDE0E350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185965"/>
              <a:ext cx="252747" cy="313233"/>
            </a:xfrm>
            <a:custGeom>
              <a:avLst/>
              <a:gdLst>
                <a:gd name="T0" fmla="*/ 0 w 1030"/>
                <a:gd name="T1" fmla="*/ 638 h 1277"/>
                <a:gd name="T2" fmla="*/ 1029 w 1030"/>
                <a:gd name="T3" fmla="*/ 1276 h 1277"/>
                <a:gd name="T4" fmla="*/ 1029 w 1030"/>
                <a:gd name="T5" fmla="*/ 0 h 1277"/>
                <a:gd name="T6" fmla="*/ 0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0" y="638"/>
                  </a:moveTo>
                  <a:lnTo>
                    <a:pt x="1029" y="1276"/>
                  </a:lnTo>
                  <a:lnTo>
                    <a:pt x="1029" y="0"/>
                  </a:lnTo>
                  <a:lnTo>
                    <a:pt x="0" y="63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7" name="Freeform 325">
              <a:extLst>
                <a:ext uri="{FF2B5EF4-FFF2-40B4-BE49-F238E27FC236}">
                  <a16:creationId xmlns:a16="http://schemas.microsoft.com/office/drawing/2014/main" id="{7510DC5B-CEC1-D049-B1A1-8BA3B13AC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03042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8" name="Freeform 326">
              <a:extLst>
                <a:ext uri="{FF2B5EF4-FFF2-40B4-BE49-F238E27FC236}">
                  <a16:creationId xmlns:a16="http://schemas.microsoft.com/office/drawing/2014/main" id="{07EF3C9C-D15B-5E49-ADAA-0A6651164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865172"/>
              <a:ext cx="252747" cy="166337"/>
            </a:xfrm>
            <a:custGeom>
              <a:avLst/>
              <a:gdLst>
                <a:gd name="T0" fmla="*/ 0 w 1030"/>
                <a:gd name="T1" fmla="*/ 0 h 678"/>
                <a:gd name="T2" fmla="*/ 0 w 1030"/>
                <a:gd name="T3" fmla="*/ 677 h 678"/>
                <a:gd name="T4" fmla="*/ 1029 w 1030"/>
                <a:gd name="T5" fmla="*/ 39 h 678"/>
                <a:gd name="T6" fmla="*/ 967 w 1030"/>
                <a:gd name="T7" fmla="*/ 0 h 678"/>
                <a:gd name="T8" fmla="*/ 0 w 1030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678">
                  <a:moveTo>
                    <a:pt x="0" y="0"/>
                  </a:moveTo>
                  <a:lnTo>
                    <a:pt x="0" y="677"/>
                  </a:lnTo>
                  <a:lnTo>
                    <a:pt x="1029" y="39"/>
                  </a:lnTo>
                  <a:lnTo>
                    <a:pt x="967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  <p:sp>
          <p:nvSpPr>
            <p:cNvPr id="269" name="Freeform 328">
              <a:extLst>
                <a:ext uri="{FF2B5EF4-FFF2-40B4-BE49-F238E27FC236}">
                  <a16:creationId xmlns:a16="http://schemas.microsoft.com/office/drawing/2014/main" id="{070B68A8-BD5F-5748-AD28-792E83D35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13" y="1334269"/>
              <a:ext cx="252747" cy="313233"/>
            </a:xfrm>
            <a:custGeom>
              <a:avLst/>
              <a:gdLst>
                <a:gd name="T0" fmla="*/ 1029 w 1030"/>
                <a:gd name="T1" fmla="*/ 638 h 1277"/>
                <a:gd name="T2" fmla="*/ 0 w 1030"/>
                <a:gd name="T3" fmla="*/ 1276 h 1277"/>
                <a:gd name="T4" fmla="*/ 0 w 1030"/>
                <a:gd name="T5" fmla="*/ 0 h 1277"/>
                <a:gd name="T6" fmla="*/ 1029 w 1030"/>
                <a:gd name="T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0" h="1277">
                  <a:moveTo>
                    <a:pt x="1029" y="638"/>
                  </a:moveTo>
                  <a:lnTo>
                    <a:pt x="0" y="1276"/>
                  </a:lnTo>
                  <a:lnTo>
                    <a:pt x="0" y="0"/>
                  </a:lnTo>
                  <a:lnTo>
                    <a:pt x="1029" y="6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919"/>
            </a:p>
          </p:txBody>
        </p:sp>
      </p:grpSp>
    </p:spTree>
    <p:extLst>
      <p:ext uri="{BB962C8B-B14F-4D97-AF65-F5344CB8AC3E}">
        <p14:creationId xmlns:p14="http://schemas.microsoft.com/office/powerpoint/2010/main" val="51482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75312" y="1345063"/>
            <a:ext cx="832021" cy="360727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99B87-3AA8-4320-BE22-F1977354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The key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8DA3-5395-4144-B041-003BE32AB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55" y="1345063"/>
            <a:ext cx="4404123" cy="43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Students are able to do ‘things’ in English.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 descr="CHAMPION SPOTLIGHT - THING | Marvel Contest of Champ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677"/>
            <a:ext cx="3304575" cy="18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azon.com: The Thing: Kurt Russell, Wilford Brimley, T.K. Carter, David  Clennon, Donald Moffat, Joel Polis, Richard Masur, Peter Maloney, Charles  Hallahan, Richard Dysart, Keith David, John Carpenter: Movies &amp; T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06" y="2372496"/>
            <a:ext cx="2078252" cy="27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F8DA3-5395-4144-B041-003BE32AB152}"/>
              </a:ext>
            </a:extLst>
          </p:cNvPr>
          <p:cNvSpPr txBox="1">
            <a:spLocks/>
          </p:cNvSpPr>
          <p:nvPr/>
        </p:nvSpPr>
        <p:spPr>
          <a:xfrm>
            <a:off x="5567234" y="4865556"/>
            <a:ext cx="1945674" cy="277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2060"/>
                </a:solidFill>
              </a:rPr>
              <a:t>Source: Google Images</a:t>
            </a:r>
          </a:p>
        </p:txBody>
      </p:sp>
    </p:spTree>
    <p:extLst>
      <p:ext uri="{BB962C8B-B14F-4D97-AF65-F5344CB8AC3E}">
        <p14:creationId xmlns:p14="http://schemas.microsoft.com/office/powerpoint/2010/main" val="372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E2B-5F03-4E65-B4A7-2625EABE1B9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D65B0-BB2A-4005-83F2-1845261C8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" y="0"/>
            <a:ext cx="4091611" cy="3068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1B615-6089-4A1D-B0DB-7BD0D7AA6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0" t="18293" r="39275" b="23865"/>
          <a:stretch/>
        </p:blipFill>
        <p:spPr>
          <a:xfrm>
            <a:off x="4139648" y="509079"/>
            <a:ext cx="5004352" cy="4176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3E0274-DC66-4D21-AD14-1EF035677DEE}"/>
              </a:ext>
            </a:extLst>
          </p:cNvPr>
          <p:cNvSpPr/>
          <p:nvPr/>
        </p:nvSpPr>
        <p:spPr>
          <a:xfrm>
            <a:off x="48037" y="2153478"/>
            <a:ext cx="4091611" cy="339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make use of resources to do the hobby</a:t>
            </a:r>
            <a:endParaRPr lang="en-GB" dirty="0">
              <a:solidFill>
                <a:srgbClr val="FFC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A0F3B-2979-4F03-B3A8-9FC545AF7843}"/>
              </a:ext>
            </a:extLst>
          </p:cNvPr>
          <p:cNvSpPr/>
          <p:nvPr/>
        </p:nvSpPr>
        <p:spPr>
          <a:xfrm>
            <a:off x="4423739" y="3697357"/>
            <a:ext cx="4660626" cy="339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Interacting about the hobby</a:t>
            </a:r>
            <a:endParaRPr lang="en-GB" dirty="0">
              <a:solidFill>
                <a:srgbClr val="FFC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02AD68-9C86-46F5-A03F-AC4AF553F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7" t="14042" r="28333" b="12528"/>
          <a:stretch/>
        </p:blipFill>
        <p:spPr>
          <a:xfrm>
            <a:off x="53822" y="2493409"/>
            <a:ext cx="4080040" cy="25361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05573E-81B7-40F0-87E6-27A9B6F2820C}"/>
              </a:ext>
            </a:extLst>
          </p:cNvPr>
          <p:cNvSpPr/>
          <p:nvPr/>
        </p:nvSpPr>
        <p:spPr>
          <a:xfrm>
            <a:off x="24019" y="2728776"/>
            <a:ext cx="4139648" cy="339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video on the hobby</a:t>
            </a:r>
            <a:endParaRPr lang="en-GB" dirty="0">
              <a:solidFill>
                <a:srgbClr val="FFC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5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2920280" y="315242"/>
            <a:ext cx="287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11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  <a:ea typeface="Nunito Bold" charset="0"/>
                <a:cs typeface="Nunito Bold" charset="0"/>
              </a:rPr>
              <a:t>Course structure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1B8DF6-096E-4230-9479-5E35648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42427"/>
              </p:ext>
            </p:extLst>
          </p:nvPr>
        </p:nvGraphicFramePr>
        <p:xfrm>
          <a:off x="1029178" y="1604284"/>
          <a:ext cx="7207195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298">
                  <a:extLst>
                    <a:ext uri="{9D8B030D-6E8A-4147-A177-3AD203B41FA5}">
                      <a16:colId xmlns:a16="http://schemas.microsoft.com/office/drawing/2014/main" val="747762219"/>
                    </a:ext>
                  </a:extLst>
                </a:gridCol>
                <a:gridCol w="4558897">
                  <a:extLst>
                    <a:ext uri="{9D8B030D-6E8A-4147-A177-3AD203B41FA5}">
                      <a16:colId xmlns:a16="http://schemas.microsoft.com/office/drawing/2014/main" val="2841716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Details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8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Identifying a hobby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Exploring choices of hobby / hobby criteria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3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Learning the hobby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Identifying resources to do the hobby / analyzing resources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Interacting about the hobby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Analyzing Reddit questions and forum interaction / Posting and interacting on the forum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8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Creating a video on the hobby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Analyzing existing videos / designing videos / Posting videos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4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Summary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Wrap up / reflections on learning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27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9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4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AB450C-6202-4DF3-8B26-92A81C2A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78905"/>
              </p:ext>
            </p:extLst>
          </p:nvPr>
        </p:nvGraphicFramePr>
        <p:xfrm>
          <a:off x="695740" y="1013792"/>
          <a:ext cx="7926224" cy="401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451">
                  <a:extLst>
                    <a:ext uri="{9D8B030D-6E8A-4147-A177-3AD203B41FA5}">
                      <a16:colId xmlns:a16="http://schemas.microsoft.com/office/drawing/2014/main" val="2704818575"/>
                    </a:ext>
                  </a:extLst>
                </a:gridCol>
                <a:gridCol w="5742773">
                  <a:extLst>
                    <a:ext uri="{9D8B030D-6E8A-4147-A177-3AD203B41FA5}">
                      <a16:colId xmlns:a16="http://schemas.microsoft.com/office/drawing/2014/main" val="48241260"/>
                    </a:ext>
                  </a:extLst>
                </a:gridCol>
              </a:tblGrid>
              <a:tr h="42297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Tasks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12835"/>
                  </a:ext>
                </a:extLst>
              </a:tr>
              <a:tr h="6853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Reading sources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select 5 readings relevant to their hobby. They then evaluate the selected resources based on certain issues.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105321"/>
                  </a:ext>
                </a:extLst>
              </a:tr>
              <a:tr h="6853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Video sources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select 5 videos relevant to their hobby. They then evaluate the selected resources based on certain issues.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841865"/>
                  </a:ext>
                </a:extLst>
              </a:tr>
              <a:tr h="6853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Interactions on Reddit and short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make contributions on Reddit (posts + comments) and write a short reflection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471392"/>
                  </a:ext>
                </a:extLst>
              </a:tr>
              <a:tr h="53914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Learning reflection (1st)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write a reflection in the first half of the course.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173043"/>
                  </a:ext>
                </a:extLst>
              </a:tr>
              <a:tr h="53914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Learning reflection (2nd)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write a reflection in the second half of the course.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87911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Video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Students create a video of themselves demonstrating their hobby.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1132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8832E0-2511-47C2-B0C7-B4D33ADD958B}"/>
              </a:ext>
            </a:extLst>
          </p:cNvPr>
          <p:cNvSpPr txBox="1"/>
          <p:nvPr/>
        </p:nvSpPr>
        <p:spPr>
          <a:xfrm>
            <a:off x="3096001" y="258884"/>
            <a:ext cx="325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11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  <a:ea typeface="Nunito Bold" charset="0"/>
                <a:cs typeface="Nunito Bold" charset="0"/>
              </a:rPr>
              <a:t>Course assessment</a:t>
            </a:r>
          </a:p>
        </p:txBody>
      </p:sp>
    </p:spTree>
    <p:extLst>
      <p:ext uri="{BB962C8B-B14F-4D97-AF65-F5344CB8AC3E}">
        <p14:creationId xmlns:p14="http://schemas.microsoft.com/office/powerpoint/2010/main" val="358259116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BFA9B-E7D8-4F9B-87A3-EC1BD414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3757" cy="3075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B1E90-0B32-4238-973D-79DD3C980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977" y="0"/>
            <a:ext cx="2111023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EAA3AE-A46E-4052-B231-CD6CBF83D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57" y="0"/>
            <a:ext cx="1847464" cy="35504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8C28F4-E93C-4602-AD38-3E33493F8D2E}"/>
              </a:ext>
            </a:extLst>
          </p:cNvPr>
          <p:cNvSpPr/>
          <p:nvPr/>
        </p:nvSpPr>
        <p:spPr>
          <a:xfrm>
            <a:off x="0" y="3661335"/>
            <a:ext cx="9144000" cy="403460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a hobby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9855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7E411C-288F-4CD5-9666-F7EAE5DD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17" y="2828925"/>
            <a:ext cx="4166235" cy="231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2DE0A-58F8-4234-8ADA-8FAF1D70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65" y="-1"/>
            <a:ext cx="4201335" cy="2337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AA28C-AF4D-4A50-BBD7-B3706609C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" y="2893219"/>
            <a:ext cx="3998007" cy="225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CEE25-1586-4320-8E2A-066E93809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" y="-4732"/>
            <a:ext cx="4391396" cy="24764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93CC1F-15CD-4916-B3EE-8A3DCE99283A}"/>
              </a:ext>
            </a:extLst>
          </p:cNvPr>
          <p:cNvSpPr/>
          <p:nvPr/>
        </p:nvSpPr>
        <p:spPr>
          <a:xfrm>
            <a:off x="27456" y="2425463"/>
            <a:ext cx="9144000" cy="403460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the hobby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0803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4C70C-777B-4DD7-AA26-EC017EDE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2525"/>
            <a:ext cx="4572000" cy="2571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97A70-18B5-4ED4-A82F-7C9F842C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321" y="3046652"/>
            <a:ext cx="4277679" cy="20526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FF38A5-9E94-41AB-A2CD-677DD5DB7CC5}"/>
              </a:ext>
            </a:extLst>
          </p:cNvPr>
          <p:cNvSpPr/>
          <p:nvPr/>
        </p:nvSpPr>
        <p:spPr>
          <a:xfrm>
            <a:off x="27456" y="2425463"/>
            <a:ext cx="9144000" cy="403460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Interacting about the hobby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CE3D7-5330-4A86-8A54-DF514AB6A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66" y="44211"/>
            <a:ext cx="4077524" cy="2337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8F1DC-BB1E-4298-8DC0-9DDAAC4B7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" y="2847635"/>
            <a:ext cx="4101632" cy="2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88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olor Scheme - Manuel">
      <a:dk1>
        <a:srgbClr val="999999"/>
      </a:dk1>
      <a:lt1>
        <a:srgbClr val="FFFFFF"/>
      </a:lt1>
      <a:dk2>
        <a:srgbClr val="232C34"/>
      </a:dk2>
      <a:lt2>
        <a:srgbClr val="FFFFFF"/>
      </a:lt2>
      <a:accent1>
        <a:srgbClr val="383C58"/>
      </a:accent1>
      <a:accent2>
        <a:srgbClr val="486794"/>
      </a:accent2>
      <a:accent3>
        <a:srgbClr val="C4604C"/>
      </a:accent3>
      <a:accent4>
        <a:srgbClr val="F3AC58"/>
      </a:accent4>
      <a:accent5>
        <a:srgbClr val="767689"/>
      </a:accent5>
      <a:accent6>
        <a:srgbClr val="8095B5"/>
      </a:accent6>
      <a:hlink>
        <a:srgbClr val="F6F7F6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30673</TotalTime>
  <Words>276</Words>
  <Application>Microsoft Office PowerPoint</Application>
  <PresentationFormat>On-screen Show (16:9)</PresentationFormat>
  <Paragraphs>49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Lato Light</vt:lpstr>
      <vt:lpstr>Montserrat</vt:lpstr>
      <vt:lpstr>Montserrat Bold</vt:lpstr>
      <vt:lpstr>Nunito Black</vt:lpstr>
      <vt:lpstr>Nunito Bold</vt:lpstr>
      <vt:lpstr>Roboto Regular</vt:lpstr>
      <vt:lpstr>Source Sans Pro</vt:lpstr>
      <vt:lpstr>Default Theme</vt:lpstr>
      <vt:lpstr>PowerPoint Presentation</vt:lpstr>
      <vt:lpstr>PowerPoint Presentation</vt:lpstr>
      <vt:lpstr>The key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regarding students’ expectation of English language learning </vt:lpstr>
      <vt:lpstr>PowerPoint Presentation</vt:lpstr>
      <vt:lpstr>Reddit </vt:lpstr>
      <vt:lpstr>Google Translate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Y63_Saranya.sar</cp:lastModifiedBy>
  <cp:revision>6087</cp:revision>
  <dcterms:created xsi:type="dcterms:W3CDTF">2014-11-12T21:47:38Z</dcterms:created>
  <dcterms:modified xsi:type="dcterms:W3CDTF">2020-12-07T01:31:27Z</dcterms:modified>
  <cp:category/>
</cp:coreProperties>
</file>